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5"/>
  </p:notesMasterIdLst>
  <p:sldIdLst>
    <p:sldId id="256" r:id="rId2"/>
    <p:sldId id="257" r:id="rId3"/>
    <p:sldId id="259" r:id="rId4"/>
    <p:sldId id="260" r:id="rId5"/>
    <p:sldId id="261" r:id="rId6"/>
    <p:sldId id="262" r:id="rId7"/>
    <p:sldId id="317" r:id="rId8"/>
    <p:sldId id="270" r:id="rId9"/>
    <p:sldId id="274" r:id="rId10"/>
    <p:sldId id="277" r:id="rId11"/>
    <p:sldId id="283" r:id="rId12"/>
    <p:sldId id="289" r:id="rId13"/>
    <p:sldId id="292" r:id="rId14"/>
    <p:sldId id="294" r:id="rId15"/>
    <p:sldId id="299" r:id="rId16"/>
    <p:sldId id="305" r:id="rId17"/>
    <p:sldId id="307" r:id="rId18"/>
    <p:sldId id="309" r:id="rId19"/>
    <p:sldId id="313" r:id="rId20"/>
    <p:sldId id="264" r:id="rId21"/>
    <p:sldId id="316" r:id="rId22"/>
    <p:sldId id="265" r:id="rId23"/>
    <p:sldId id="266" r:id="rId2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AFF758D5-21EF-441A-9B56-3C16E33888A2}">
          <p14:sldIdLst>
            <p14:sldId id="256"/>
            <p14:sldId id="257"/>
            <p14:sldId id="259"/>
            <p14:sldId id="260"/>
            <p14:sldId id="261"/>
            <p14:sldId id="262"/>
            <p14:sldId id="317"/>
            <p14:sldId id="270"/>
            <p14:sldId id="274"/>
            <p14:sldId id="277"/>
            <p14:sldId id="283"/>
            <p14:sldId id="289"/>
            <p14:sldId id="292"/>
            <p14:sldId id="294"/>
            <p14:sldId id="299"/>
            <p14:sldId id="305"/>
            <p14:sldId id="307"/>
            <p14:sldId id="309"/>
            <p14:sldId id="313"/>
            <p14:sldId id="264"/>
            <p14:sldId id="316"/>
            <p14:sldId id="265"/>
            <p14:sldId id="26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90A6"/>
    <a:srgbClr val="C5757B"/>
    <a:srgbClr val="AE85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7" autoAdjust="0"/>
  </p:normalViewPr>
  <p:slideViewPr>
    <p:cSldViewPr>
      <p:cViewPr varScale="1">
        <p:scale>
          <a:sx n="105" d="100"/>
          <a:sy n="105" d="100"/>
        </p:scale>
        <p:origin x="1338"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9T16:39:55.831"/>
    </inkml:context>
    <inkml:brush xml:id="br0">
      <inkml:brushProperty name="width" value="0.05" units="cm"/>
      <inkml:brushProperty name="height" value="0.05" units="cm"/>
      <inkml:brushProperty name="color" value="#E71224"/>
    </inkml:brush>
  </inkml:definitions>
  <inkml:trace contextRef="#ctx0" brushRef="#br0">12466 1988 24575,'-2'0'0,"-1"-1"0,1 1 0,-1-1 0,1 0 0,0 1 0,-1-1 0,1 0 0,0-1 0,0 1 0,0 0 0,0-1 0,0 1 0,0-1 0,0 1 0,0-1 0,0 0 0,1 0 0,-3-3 0,-4-7 0,1 1 0,-8-16 0,9 14 0,-69-114 0,65 112 0,-1 1 0,0 1 0,-1 0 0,0 0 0,-1 1 0,-20-15 0,-80-39 0,4 3 0,61 27 0,37 26 0,0 1 0,-1 1 0,0 0 0,0 0 0,-26-10 0,19 10 0,-1-1 0,-23-15 0,25 13 0,0 1 0,-30-11 0,34 16 0,0-2 0,-20-11 0,23 11 0,0 1 0,0 1 0,0-1 0,-19-4 0,18 6 0,0-1 0,0 0 0,0 0 0,-19-14 0,-24-11 0,-33-13 0,63 29 0,-2 1 0,-52-18 0,43 19 0,1-2 0,-55-31 0,-56-27 0,72 30 0,-68-30 0,86 43 0,40 21 0,1-1 0,-2 2 0,1 0 0,-26-7 0,12 6 0,2-2 0,-1-1 0,-27-15 0,-10-4 0,23 11 0,29 12 0,0 1 0,0 0 0,0 0 0,-1 2 0,1 0 0,-1 0 0,-1 2 0,-19-2 0,19 3 0,0 0 0,-31-8 0,31 6 0,-1 0 0,-29-1 0,5 2 0,0-1 0,0-1 0,-54-14 0,66 11 0,-134-37 0,-118-46 0,265 85 0,0 1 0,-25-3 0,25 5 0,1-1 0,0 0 0,-20-8 0,-155-64 0,103 33 0,62 28 0,-1 2 0,0 0 0,-51-14 0,-122-31 0,135 38 0,-88-14 0,63 16 0,28 5 0,-110-8 0,133 17 0,-65-17 0,70 13 0,1 0 0,-1 3 0,-36-2 0,49 5 0,-1-1 0,-29-6 0,29 4 0,1 0 0,-29 0 0,-781 5 0,748-7 0,53 2 0,-37 2 0,-144 23 0,156-13 0,-11 1 0,-94 25 0,136-29 0,0 0 0,-46 1 0,25-2 0,31-3 0,-16 2 0,-56 12 0,75-12 0,-1 0 0,1 1 0,0 1 0,1-1 0,-1 2 0,1-1 0,0 1 0,-15 13 0,-10 9 0,-43 26 0,53-38 0,-101 67 0,55-43 0,19-13 0,-40 18 0,70-36 0,12-4 0,0 0 0,1 0 0,-16 14 0,-15 9 0,15-13 0,0 1 0,1 1 0,-35 34 0,57-50 0,-39 36 0,2 2 0,-48 66 0,80-99 0,0 0 0,0 0 0,0 0 0,-1 0 0,1-1 0,-1 0 0,-13 6 0,11-6 0,1 0 0,0 0 0,0 1 0,1 0 0,0 0 0,-8 8 0,-44 41 0,-25 37 0,-70 109 0,113-139 0,-22 30 0,46-68 0,-22 43 0,23-39 0,10-15 0,0-1 0,1 1 0,0 1 0,1-1 0,0 1 0,2-1 0,-1 1 0,2 0 0,-1 21 0,8 56 0,0 27 0,6 35 0,-14-66 0,3 122 0,2-194 0,-1 0 0,2 0 0,0 0 0,1-1 0,7 16 0,-6-18 0,-1 1 0,-1 0 0,0-1 0,-1 1 0,0 0 0,-1 1 0,1 15 0,-3 63 0,-1 65 0,-2-138 0,-7 33 0,-1 2 0,7-16 0,-3-1 0,0 1 0,-3-1 0,-1-1 0,-1 0 0,-19 38 0,5-22 0,18-31 0,-2-1 0,0-1 0,-1 0 0,-1 0 0,0-1 0,-30 32 0,14-18 0,24-26 0,0-1 0,0 0 0,-1 1 0,0-2 0,0 1 0,-9 6 0,8-7 0,1 1 0,-1-1 0,1 1 0,0 1 0,-4 5 0,4-6 0,1 0 0,-1 0 0,1 0 0,-1-1 0,-1 0 0,-7 6 0,-8 3 0,1 1 0,-23 20 0,23-17 0,-36 23 0,-162 98 0,98-59 0,91-56 0,21-16 0,0-1 0,-1 0 0,1-1 0,-11 6 0,-55 29 0,29-14 0,6-1 0,30-19 0,0 0 0,-1-1 0,1 1 0,-1-2 0,0 1 0,0-2 0,-13 4 0,14-4 0,1 0 0,0 1 0,1-1 0,-1 1 0,1 1 0,-1 0 0,1 0 0,0 0 0,1 1 0,-9 8 0,-17 14 0,-49 31 0,-34 27 0,108-79 0,0 1 0,1-1 0,0 1 0,0 0 0,1 1 0,0-1 0,0 1 0,-4 11 0,6-11 0,-1 0 0,-1 0 0,0-1 0,0 0 0,0 1 0,-1-2 0,-1 1 0,-9 9 0,-44 28 0,-24 21 0,60-43 0,1 1 0,2 1 0,-33 49 0,-15 19 0,65-89 0,-1 2 0,-1 1 0,1-1 0,0 1 0,1 1 0,-5 8 0,7-12 0,-1 0 0,1-1 0,-1 1 0,0-1 0,0 1 0,0-1 0,-1 0 0,1 0 0,-1 0 0,-5 3 0,4-3 0,0 1 0,0-1 0,1 1 0,0 0 0,-8 9 0,7-6 0,-1-1 0,0 0 0,-1 0 0,1 0 0,-11 6 0,9-6 0,1-1 0,-1 1 0,1 1 0,-9 10 0,3-2 0,-1 0 0,-22 18 0,3-3 0,-62 49 0,30-26 0,30-26 0,26-21 0,0 1 0,0 0 0,1 1 0,-1 0 0,-7 11 0,-88 98 0,44-52 0,-87 102 0,117-133 0,-2-2 0,-51 41 0,62-54 0,1 1 0,1 0 0,0 2 0,2 0 0,-15 26 0,8-11 0,7-11 0,-37 44 0,36-48 0,-29 46 0,32-44 0,-34 40 0,-21 27 0,-41 33 0,94-107 0,4-5 0,1 0 0,0 1 0,1 1 0,0 0 0,-16 29 0,-25 43 0,2-3 0,17-19 0,-2-3 0,-50 69 0,64-99 0,-22 42 0,28-45 0,-1-2 0,-31 42 0,41-61 0,1 0 0,1 0 0,0 1 0,-6 12 0,-10 19 0,14-29 0,0 0 0,0 0 0,1 1 0,0 0 0,0 0 0,2 0 0,-1 1 0,1 0 0,-1 15 0,-7 154 0,11-169 0,0-1 0,0 1 0,1-1 0,1 0 0,0 1 0,0-1 0,1 0 0,0 0 0,1-1 0,1 1 0,0-1 0,0 1 0,7 9 0,-8-13 0,0 0 0,0 1 0,-1 0 0,0-1 0,-1 1 0,3 12 0,9 27 0,-1-16 0,1 0 0,21 30 0,-28-49 0,-1 0 0,0 0 0,0 1 0,-1-1 0,-1 1 0,0 0 0,0 1 0,1 19 0,-4-31 0,-1 1 0,1-1 0,0 0 0,0 1 0,0-1 0,0 0 0,0 0 0,1 0 0,-1 0 0,1 0 0,-1 0 0,1-1 0,3 3 0,29 22 0,-5-5 0,-2 2 0,-1 2 0,-2 1 0,26 33 0,-40-45 0,15 20 0,-2 0 0,35 72 0,-52-94 0,1-1 0,0 0 0,1-1 0,0 0 0,15 15 0,0 0 0,6 6 0,65 52 0,-68-60 0,-11-10 0,33 23 0,44 24 0,-76-50 0,10 5 0,28 13 0,-45-25 0,0 1 0,1-1 0,-1-1 0,0 1 0,1-2 0,0 1 0,13-1 0,223 11 0,-188-7 0,-18-1 0,77-2 0,-110-3 0,-1 0 0,0-1 0,0 0 0,1 0 0,-1 0 0,11-6 0,-11 5 0,1-1 0,-1 2 0,1-1 0,0 1 0,8-2 0,107-22 0,-80 16 0,0 1 0,49-3 0,-20 3 0,1-2 0,117-36 0,-173 43 0,-1-1 0,1 0 0,-1-1 0,0-1 0,0 0 0,20-14 0,-21 13 0,-1 1 0,26-10 0,-26 13 0,0-1 0,-1-1 0,0-1 0,20-12 0,8-11 0,64-34 0,-64 40 0,-17 10 0,0 1 0,29-11 0,-23 13 0,-10 2 0,0 2 0,29-7 0,-34 11 0,0-1 0,0-1 0,-1 0 0,0-1 0,14-8 0,60-43 0,-40 25 0,-14 10 0,6-4 0,2 1 0,49-22 0,-36 23 0,-2-2 0,75-49 0,-67 41 0,-42 25 0,29-19 0,-23 10 0,-4 5 0,0-1 0,-1 0 0,-1-2 0,-1 0 0,0-1 0,28-37 0,-25 23 0,40-66 0,-57 92 0,0 0 0,0 1 0,0-1 0,1 1 0,-1 0 0,1 0 0,0 0 0,0 0 0,1 1 0,6-5 0,0 2 0,1 0 0,0 1 0,14-3 0,-9 2 0,7-1 0,1 2 0,-1 1 0,1 1 0,-1 1 0,43 1 0,17-1 0,-65 1 0,-9 0 0,0-1 0,1 2 0,-1 0 0,0 0 0,1 1 0,-1 0 0,0 1 0,0 0 0,19 6 0,-9 1 0,0 0 0,-1 1 0,0 1 0,-1 0 0,0 2 0,-1 0 0,-1 1 0,0 1 0,-1 0 0,0 1 0,20 30 0,-28-34 0,0 1 0,-1 0 0,-1 1 0,0 0 0,4 21 0,7 19 0,-12-37 0,-1 0 0,0 0 0,-1 0 0,-1 0 0,-1 0 0,-3 29 0,2 5 0,0-37 0,-1-1 0,0 1 0,-1-1 0,0 1 0,-10 22 0,8-22 0,0 2 0,0-1 0,-3 31 0,6 99 0,4-72 0,10 51 0,-5-40 0,-3-47 0,0-4 0,4 89 0,-6-104 0,0-1 0,2 1 0,0-1 0,1 0 0,0 0 0,1-1 0,12 23 0,9 27 0,1 26 0,7 20 0,-29-97 0,1 0 0,0-1 0,1 0 0,1 0 0,15 18 0,-11-15 0,0 2 0,11 19 0,-19-28 0,0-4 0,0 1 0,0-2 0,0 1 0,11 8 0,13 16 0,-25-24 0,1 0 0,0 0 0,1-1 0,-1 1 0,1-1 0,13 8 0,-1 1 0,1 1 0,-2 1 0,19 21 0,-19-19 0,1 0 0,36 27 0,-5-11 0,17 12 0,93 49 0,-141-86 0,-1-1 0,1 0 0,1-1 0,0-1 0,38 7 0,54 0 0,180 27 0,-277-37 0,-6-1 0,0 0 0,1-1 0,11 0 0,-18-1 0,0 0 0,0 0 0,0 0 0,0 0 0,0-1 0,-1 1 0,1-1 0,0 1 0,0-1 0,-1 0 0,1 0 0,0 0 0,-1 0 0,1 0 0,0 0 0,-1 0 0,0 0 0,1-1 0,-1 1 0,2-2 0,3-5 0,2 0 0,-1 1 0,1-1 0,0 2 0,15-10 0,-13 9 0,-1 0 0,0 0 0,0-1 0,9-10 0,-12 12 0,-1 1 0,1 1 0,0-1 0,0 1 0,0 0 0,1 1 0,0-1 0,7-1 0,17-11 0,-4 1 0,-15 9 0,0-1 0,16-11 0,-25 15 0,0 1 0,0-1 0,0 0 0,0 0 0,-1 0 0,1 0 0,-1 0 0,0-1 0,0 1 0,0-1 0,0 1 0,1-8 0,-1 7 0,0 0 0,0-1 0,0 1 0,1 0 0,0 0 0,-1 1 0,1-1 0,1 1 0,-1-1 0,0 1 0,8-6 0,46-27 0,-55 35 0,24-16 0,0-2 0,-1 0 0,34-36 0,-57 53 0,34-27 0,-28 24 0,0-1 0,0 0 0,-1-1 0,0 1 0,11-15 0,61-82 0,-57 73 0,1 1 0,2 1 0,33-30 0,-47 47 0,1-2 0,0-1 0,-1-1 0,-1 0 0,13-24 0,-10 17 0,18-25 0,49-73 0,-68 103 0,-1-1 0,13-30 0,-23 46 0,8-14 0,0 0 0,1 1 0,12-16 0,23-44 0,-38 66 0,-1-1 0,-1 0 0,0 0 0,0-1 0,-1 0 0,0 1 0,4-18 0,-2-5 0,2-41 0,-7 52 0,1 0 0,1 1 0,1-1 0,0 1 0,15-38 0,-5 27 0,-3 8 0,23-43 0,25-34 0,40-33 0,-24 35 0,-66 86 0,1 1 0,1 1 0,0 0 0,0 0 0,25-17 0,69-33 0,-49 31 0,-30 15 0,-11 5 0,2 1 0,-1 0 0,1 2 0,25-9 0,15-1 0,-25 7 0,0 1 0,41-5 0,126-9 0,91 9 0,-271 13 0,0-1 0,30-6 0,24-3 0,-33 9 0,0-2 0,0-1 0,72-20 0,-1-6 0,-68 21 0,-1-3 0,0-1 0,60-29 0,-89 37 0,0 0 0,23-5 0,-21 6 0,28-12 0,-27 10 0,1 1 0,0 1 0,19-5 0,28-9 0,0-2 0,-44 15 0,0 0 0,-1-1 0,0-1 0,-1-1 0,27-16 0,-17 6 0,1 2 0,43-19 0,-44 22 0,44-13 0,-47 19 0,25-12 0,16-11 0,-35 19 0,-1-2 0,-1-2 0,-1 0 0,52-39 0,-68 45 0,0 1 0,28-14 0,-26 15 0,1-1 0,14-11 0,12-8 0,-32 23 0,0-1 0,0 0 0,0 0 0,11-12 0,19-15 0,-6 6 0,1-3 0,-19 17 0,0 0 0,19-24 0,-22 22 0,-2-1 0,0 0 0,12-25 0,1-4 0,-13 27 0,-1 0 0,-1 0 0,0-1 0,7-30 0,22-75 0,-30 104 0,-1 3 0,-1 1 0,0-1 0,-1 0 0,-1 1 0,-1-2 0,1-24 0,-2-49 0,-3-62 0,0 141 0,-1-1 0,0 1 0,-1 0 0,-1 0 0,0 1 0,0 0 0,-1-1 0,-10-14 0,-15-30 0,19 33 0,-2 1 0,0 0 0,-25-30 0,-6-7 0,23 29 0,-2 1 0,-41-40 0,-11-2 0,56 53 0,-1 0 0,-1 1 0,0 1 0,-26-13 0,-20-15 0,-32-16 0,72 46 0,1-2 0,1-1 0,-35-29 0,38 25 0,0-1 0,-27-36 0,41 44 0,0 1 0,0-1 0,1-1 0,1 1 0,1-2 0,-8-23 0,5 12 0,-23-47 0,23 55 0,0-1 0,1 0 0,1 0 0,-8-34 0,13 28 0,1 0 0,2-35 0,0 9 0,0 41 0,0 1 0,0-1 0,1 1 0,0-1 0,1 1 0,0 0 0,1 0 0,0 0 0,7-12 0,6-8 0,34-42 0,-35 50 0,45-71 0,21-6 0,-68 84 0,0 1 0,2 1 0,-1 0 0,25-14 0,-8 9 0,287-158 0,-236 132 0,-55 29 0,0 0 0,1 2 0,31-10 0,-27 11 0,-1-2 0,0-1 0,-1-1 0,42-30 0,35-19 0,-71 46 0,-1-2 0,-1-2 0,-1-1 0,-1-1 0,-1-2 0,32-36 0,-49 49 0,-1 1 0,25-17 0,-1 0 0,65-59 0,-96 83 0,0 0 0,1 1 0,12-6 0,-13 7 0,0-1 0,1 1 0,-2-1 0,11-10 0,-3 2 0,19-21 0,-1-1 0,47-67 0,-45 51 0,-2-2 0,-3-2 0,-1-1 0,23-72 0,-48 119 0,48-176 0,-39 129 0,-2 0 0,-3 0 0,0-66 0,-7 119 0,-1-32 0,2 0 0,6-40 0,-6 69-91,-1 0 0,0 1 0,0-1 0,0 0 0,0 0 0,-1 1 0,0-1 0,0 1 0,0-1 0,-1 1 0,0-1 0,0 1 0,-1 0 0,-4-9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28295F-98DA-4588-9ECA-8E5345404AAC}" type="datetimeFigureOut">
              <a:rPr lang="de-CH" smtClean="0"/>
              <a:t>17.05.2022</a:t>
            </a:fld>
            <a:endParaRPr lang="de-CH"/>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D69F79-952A-4A6B-B057-B522523A6E6A}" type="slidenum">
              <a:rPr lang="de-CH" smtClean="0"/>
              <a:t>‹Nr.›</a:t>
            </a:fld>
            <a:endParaRPr lang="de-CH"/>
          </a:p>
        </p:txBody>
      </p:sp>
    </p:spTree>
    <p:extLst>
      <p:ext uri="{BB962C8B-B14F-4D97-AF65-F5344CB8AC3E}">
        <p14:creationId xmlns:p14="http://schemas.microsoft.com/office/powerpoint/2010/main" val="298116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86010" y="1610891"/>
            <a:ext cx="8281739" cy="1746101"/>
          </a:xfrm>
        </p:spPr>
        <p:txBody>
          <a:bodyPr anchor="t">
            <a:noAutofit/>
          </a:bodyPr>
          <a:lstStyle>
            <a:lvl1pPr marL="0" indent="0" algn="l">
              <a:defRPr sz="3600" cap="all" baseline="0">
                <a:latin typeface="Museo Sans Cyrl 100" pitchFamily="50" charset="0"/>
              </a:defRPr>
            </a:lvl1pPr>
          </a:lstStyle>
          <a:p>
            <a:r>
              <a:rPr lang="de-DE" cap="all" baseline="0"/>
              <a:t>Titelmasterformat durch Klicken bearbeiten</a:t>
            </a:r>
            <a:endParaRPr lang="de-CH" dirty="0"/>
          </a:p>
        </p:txBody>
      </p:sp>
      <p:sp>
        <p:nvSpPr>
          <p:cNvPr id="3" name="Untertitel 2"/>
          <p:cNvSpPr>
            <a:spLocks noGrp="1"/>
          </p:cNvSpPr>
          <p:nvPr>
            <p:ph type="subTitle" idx="1"/>
          </p:nvPr>
        </p:nvSpPr>
        <p:spPr>
          <a:xfrm>
            <a:off x="386010" y="3789040"/>
            <a:ext cx="8336235" cy="792088"/>
          </a:xfrm>
        </p:spPr>
        <p:txBody>
          <a:bodyPr>
            <a:noAutofit/>
          </a:bodyPr>
          <a:lstStyle>
            <a:lvl1pPr marL="0" indent="0" algn="l">
              <a:buNone/>
              <a:defRPr sz="2200" baseline="0">
                <a:solidFill>
                  <a:schemeClr val="tx1"/>
                </a:solidFill>
                <a:latin typeface="Museo Sans Cyrl 9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CH" dirty="0"/>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594" y="411866"/>
            <a:ext cx="1645251" cy="1000910"/>
          </a:xfrm>
          <a:prstGeom prst="rect">
            <a:avLst/>
          </a:prstGeom>
        </p:spPr>
      </p:pic>
      <p:sp>
        <p:nvSpPr>
          <p:cNvPr id="20" name="Untertitel 2"/>
          <p:cNvSpPr txBox="1">
            <a:spLocks/>
          </p:cNvSpPr>
          <p:nvPr/>
        </p:nvSpPr>
        <p:spPr>
          <a:xfrm>
            <a:off x="388368" y="4833156"/>
            <a:ext cx="8333878" cy="396044"/>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200" kern="1200" baseline="0">
                <a:solidFill>
                  <a:schemeClr val="tx1"/>
                </a:solidFill>
                <a:latin typeface="Museo Sans Cyrl 900" pitchFamily="50"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de-DE" sz="1800" dirty="0">
                <a:latin typeface="Museo Sans Cond 300" pitchFamily="50" charset="0"/>
              </a:rPr>
              <a:t>Jolanda Membrini, Verkehrsplanerin</a:t>
            </a:r>
            <a:endParaRPr lang="de-CH" sz="1800" dirty="0">
              <a:latin typeface="Museo Sans Cond 300" pitchFamily="50" charset="0"/>
            </a:endParaRPr>
          </a:p>
        </p:txBody>
      </p:sp>
      <p:sp>
        <p:nvSpPr>
          <p:cNvPr id="21" name="Untertitel 2"/>
          <p:cNvSpPr txBox="1">
            <a:spLocks/>
          </p:cNvSpPr>
          <p:nvPr/>
        </p:nvSpPr>
        <p:spPr>
          <a:xfrm>
            <a:off x="393751" y="5805263"/>
            <a:ext cx="8333878" cy="792089"/>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200" kern="1200" baseline="0">
                <a:solidFill>
                  <a:schemeClr val="tx1"/>
                </a:solidFill>
                <a:latin typeface="Museo Sans Cyrl 900" pitchFamily="50"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de-CH" sz="1000" cap="all" baseline="0" dirty="0">
                <a:latin typeface="Museo Sans Cyrl 100" pitchFamily="50" charset="0"/>
              </a:rPr>
              <a:t>Hartmann &amp; </a:t>
            </a:r>
            <a:r>
              <a:rPr lang="de-CH" sz="1000" cap="all" baseline="0" dirty="0" err="1">
                <a:latin typeface="Museo Sans Cyrl 100" pitchFamily="50" charset="0"/>
              </a:rPr>
              <a:t>Monsch</a:t>
            </a:r>
            <a:r>
              <a:rPr lang="de-CH" sz="1000" cap="all" baseline="0" dirty="0">
                <a:latin typeface="Museo Sans Cyrl 100" pitchFamily="50" charset="0"/>
              </a:rPr>
              <a:t> AG, Alte Landstrasse 7, 7076 Parpan</a:t>
            </a: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594" y="411866"/>
            <a:ext cx="1645251" cy="1000910"/>
          </a:xfrm>
          <a:prstGeom prst="rect">
            <a:avLst/>
          </a:prstGeom>
        </p:spPr>
      </p:pic>
      <p:sp>
        <p:nvSpPr>
          <p:cNvPr id="9" name="Untertitel 2"/>
          <p:cNvSpPr txBox="1">
            <a:spLocks/>
          </p:cNvSpPr>
          <p:nvPr userDrawn="1"/>
        </p:nvSpPr>
        <p:spPr>
          <a:xfrm>
            <a:off x="388368" y="4905164"/>
            <a:ext cx="8333878" cy="396044"/>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200" kern="1200" baseline="0">
                <a:solidFill>
                  <a:schemeClr val="tx1"/>
                </a:solidFill>
                <a:latin typeface="Museo Sans Cyrl 900" pitchFamily="50"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de-CH" dirty="0">
              <a:latin typeface="Museo Sans Cond 300" pitchFamily="50" charset="0"/>
            </a:endParaRPr>
          </a:p>
        </p:txBody>
      </p:sp>
      <p:sp>
        <p:nvSpPr>
          <p:cNvPr id="10" name="Untertitel 2"/>
          <p:cNvSpPr txBox="1">
            <a:spLocks/>
          </p:cNvSpPr>
          <p:nvPr userDrawn="1"/>
        </p:nvSpPr>
        <p:spPr>
          <a:xfrm>
            <a:off x="393751" y="5517231"/>
            <a:ext cx="8333878" cy="792089"/>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200" kern="1200" baseline="0">
                <a:solidFill>
                  <a:schemeClr val="tx1"/>
                </a:solidFill>
                <a:latin typeface="Museo Sans Cyrl 900" pitchFamily="50"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de-CH" sz="1000" cap="all" baseline="0" dirty="0">
              <a:latin typeface="Museo Sans Cyrl 100" pitchFamily="50" charset="0"/>
            </a:endParaRPr>
          </a:p>
        </p:txBody>
      </p:sp>
    </p:spTree>
    <p:extLst>
      <p:ext uri="{BB962C8B-B14F-4D97-AF65-F5344CB8AC3E}">
        <p14:creationId xmlns:p14="http://schemas.microsoft.com/office/powerpoint/2010/main" val="3302752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11CBF730-F5FC-4EE1-914C-6DA453D92515}" type="slidenum">
              <a:rPr lang="de-CH" smtClean="0"/>
              <a:t>‹Nr.›</a:t>
            </a:fld>
            <a:endParaRPr lang="de-CH"/>
          </a:p>
        </p:txBody>
      </p:sp>
    </p:spTree>
    <p:extLst>
      <p:ext uri="{BB962C8B-B14F-4D97-AF65-F5344CB8AC3E}">
        <p14:creationId xmlns:p14="http://schemas.microsoft.com/office/powerpoint/2010/main" val="625169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11CBF730-F5FC-4EE1-914C-6DA453D92515}" type="slidenum">
              <a:rPr lang="de-CH" smtClean="0"/>
              <a:t>‹Nr.›</a:t>
            </a:fld>
            <a:endParaRPr lang="de-CH"/>
          </a:p>
        </p:txBody>
      </p:sp>
    </p:spTree>
    <p:extLst>
      <p:ext uri="{BB962C8B-B14F-4D97-AF65-F5344CB8AC3E}">
        <p14:creationId xmlns:p14="http://schemas.microsoft.com/office/powerpoint/2010/main" val="3388982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0"/>
            <a:ext cx="20574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74640"/>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11CBF730-F5FC-4EE1-914C-6DA453D92515}" type="slidenum">
              <a:rPr lang="de-CH" smtClean="0"/>
              <a:t>‹Nr.›</a:t>
            </a:fld>
            <a:endParaRPr lang="de-CH"/>
          </a:p>
        </p:txBody>
      </p:sp>
    </p:spTree>
    <p:extLst>
      <p:ext uri="{BB962C8B-B14F-4D97-AF65-F5344CB8AC3E}">
        <p14:creationId xmlns:p14="http://schemas.microsoft.com/office/powerpoint/2010/main" val="1837264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a:xfrm>
            <a:off x="319336" y="6487120"/>
            <a:ext cx="2895600" cy="365125"/>
          </a:xfrm>
        </p:spPr>
        <p:txBody>
          <a:bodyPr/>
          <a:lstStyle>
            <a:lvl1pPr algn="l">
              <a:defRPr sz="1000">
                <a:solidFill>
                  <a:schemeClr val="tx1"/>
                </a:solidFill>
                <a:latin typeface="Museo Sans Cond 300" pitchFamily="50" charset="0"/>
              </a:defRPr>
            </a:lvl1pPr>
          </a:lstStyle>
          <a:p>
            <a:endParaRPr lang="de-CH" dirty="0"/>
          </a:p>
        </p:txBody>
      </p:sp>
      <p:sp>
        <p:nvSpPr>
          <p:cNvPr id="6" name="Foliennummernplatzhalter 5"/>
          <p:cNvSpPr>
            <a:spLocks noGrp="1"/>
          </p:cNvSpPr>
          <p:nvPr>
            <p:ph type="sldNum" sz="quarter" idx="12"/>
          </p:nvPr>
        </p:nvSpPr>
        <p:spPr>
          <a:xfrm>
            <a:off x="6715125" y="6489702"/>
            <a:ext cx="2133600" cy="365125"/>
          </a:xfrm>
        </p:spPr>
        <p:txBody>
          <a:bodyPr/>
          <a:lstStyle>
            <a:lvl1pPr>
              <a:defRPr sz="1000">
                <a:solidFill>
                  <a:schemeClr val="tx1"/>
                </a:solidFill>
                <a:latin typeface="Museo Sans Cond 300" pitchFamily="50" charset="0"/>
              </a:defRPr>
            </a:lvl1pPr>
          </a:lstStyle>
          <a:p>
            <a:fld id="{0E68201F-BCEA-4410-AC0B-D7B6BD30ADEA}" type="slidenum">
              <a:rPr lang="de-CH" smtClean="0"/>
              <a:pPr/>
              <a:t>‹Nr.›</a:t>
            </a:fld>
            <a:endParaRPr lang="de-CH" dirty="0"/>
          </a:p>
        </p:txBody>
      </p:sp>
      <p:sp>
        <p:nvSpPr>
          <p:cNvPr id="7" name="Titel 1"/>
          <p:cNvSpPr>
            <a:spLocks noGrp="1"/>
          </p:cNvSpPr>
          <p:nvPr>
            <p:ph type="ctrTitle" hasCustomPrompt="1"/>
          </p:nvPr>
        </p:nvSpPr>
        <p:spPr>
          <a:xfrm>
            <a:off x="281235" y="275507"/>
            <a:ext cx="8457704" cy="518913"/>
          </a:xfrm>
        </p:spPr>
        <p:txBody>
          <a:bodyPr anchor="t">
            <a:noAutofit/>
          </a:bodyPr>
          <a:lstStyle>
            <a:lvl1pPr marL="0" indent="0" algn="l">
              <a:defRPr sz="3000" cap="all" baseline="0">
                <a:latin typeface="Museo Sans Cyrl 100" pitchFamily="50" charset="0"/>
              </a:defRPr>
            </a:lvl1pPr>
          </a:lstStyle>
          <a:p>
            <a:r>
              <a:rPr lang="de-DE" cap="all" baseline="0" dirty="0" err="1"/>
              <a:t>FolienTitel</a:t>
            </a:r>
            <a:endParaRPr lang="de-CH" dirty="0"/>
          </a:p>
        </p:txBody>
      </p:sp>
      <p:sp>
        <p:nvSpPr>
          <p:cNvPr id="9" name="Titel 1"/>
          <p:cNvSpPr txBox="1">
            <a:spLocks/>
          </p:cNvSpPr>
          <p:nvPr userDrawn="1"/>
        </p:nvSpPr>
        <p:spPr>
          <a:xfrm>
            <a:off x="294953" y="1196752"/>
            <a:ext cx="8362454" cy="4968552"/>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pPr marL="457200" indent="-457200">
              <a:buFont typeface="Arial" pitchFamily="34" charset="0"/>
              <a:buChar char="•"/>
            </a:pPr>
            <a:r>
              <a:rPr lang="de-DE" sz="2000" cap="none" baseline="0" dirty="0">
                <a:latin typeface="Museo Sans Cond 300" pitchFamily="50" charset="0"/>
              </a:rPr>
              <a:t>Liste</a:t>
            </a:r>
          </a:p>
          <a:p>
            <a:pPr marL="457200" indent="-457200">
              <a:buFont typeface="Arial" pitchFamily="34" charset="0"/>
              <a:buChar char="•"/>
            </a:pPr>
            <a:r>
              <a:rPr lang="de-DE" sz="2000" cap="none" baseline="0" dirty="0" err="1">
                <a:latin typeface="Museo Sans Cond 300" pitchFamily="50" charset="0"/>
              </a:rPr>
              <a:t>Sdfas</a:t>
            </a:r>
            <a:endParaRPr lang="de-DE" sz="2000" cap="none" baseline="0" dirty="0">
              <a:latin typeface="Museo Sans Cond 300" pitchFamily="50" charset="0"/>
            </a:endParaRPr>
          </a:p>
          <a:p>
            <a:pPr marL="457200" indent="-457200">
              <a:buFont typeface="Arial" pitchFamily="34" charset="0"/>
              <a:buChar char="•"/>
            </a:pPr>
            <a:endParaRPr lang="de-CH" sz="2000" cap="none" baseline="0" dirty="0">
              <a:latin typeface="Museo Sans Cond 300" pitchFamily="50" charset="0"/>
            </a:endParaRPr>
          </a:p>
        </p:txBody>
      </p:sp>
      <p:cxnSp>
        <p:nvCxnSpPr>
          <p:cNvPr id="13" name="Gerade Verbindung 12"/>
          <p:cNvCxnSpPr/>
          <p:nvPr userDrawn="1"/>
        </p:nvCxnSpPr>
        <p:spPr>
          <a:xfrm>
            <a:off x="418778" y="6490575"/>
            <a:ext cx="83296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25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bschnitts-&#10;überschrift">
    <p:spTree>
      <p:nvGrpSpPr>
        <p:cNvPr id="1" name=""/>
        <p:cNvGrpSpPr/>
        <p:nvPr/>
      </p:nvGrpSpPr>
      <p:grpSpPr>
        <a:xfrm>
          <a:off x="0" y="0"/>
          <a:ext cx="0" cy="0"/>
          <a:chOff x="0" y="0"/>
          <a:chExt cx="0" cy="0"/>
        </a:xfrm>
      </p:grpSpPr>
      <p:sp>
        <p:nvSpPr>
          <p:cNvPr id="7" name="Fußzeilenplatzhalter 4"/>
          <p:cNvSpPr>
            <a:spLocks noGrp="1"/>
          </p:cNvSpPr>
          <p:nvPr>
            <p:ph type="ftr" sz="quarter" idx="11"/>
          </p:nvPr>
        </p:nvSpPr>
        <p:spPr>
          <a:xfrm>
            <a:off x="319336" y="6487120"/>
            <a:ext cx="2895600" cy="365125"/>
          </a:xfrm>
        </p:spPr>
        <p:txBody>
          <a:bodyPr/>
          <a:lstStyle>
            <a:lvl1pPr algn="l">
              <a:defRPr sz="1000">
                <a:solidFill>
                  <a:schemeClr val="tx1"/>
                </a:solidFill>
                <a:latin typeface="Museo Sans Cond 300" pitchFamily="50" charset="0"/>
              </a:defRPr>
            </a:lvl1pPr>
          </a:lstStyle>
          <a:p>
            <a:endParaRPr lang="de-CH" dirty="0"/>
          </a:p>
        </p:txBody>
      </p:sp>
      <p:sp>
        <p:nvSpPr>
          <p:cNvPr id="8" name="Foliennummernplatzhalter 5"/>
          <p:cNvSpPr>
            <a:spLocks noGrp="1"/>
          </p:cNvSpPr>
          <p:nvPr>
            <p:ph type="sldNum" sz="quarter" idx="12"/>
          </p:nvPr>
        </p:nvSpPr>
        <p:spPr>
          <a:xfrm>
            <a:off x="6715125" y="6489702"/>
            <a:ext cx="2133600" cy="365125"/>
          </a:xfrm>
        </p:spPr>
        <p:txBody>
          <a:bodyPr/>
          <a:lstStyle>
            <a:lvl1pPr>
              <a:defRPr sz="1000">
                <a:solidFill>
                  <a:schemeClr val="tx1"/>
                </a:solidFill>
                <a:latin typeface="Museo Sans Cond 300" pitchFamily="50" charset="0"/>
              </a:defRPr>
            </a:lvl1pPr>
          </a:lstStyle>
          <a:p>
            <a:fld id="{0E68201F-BCEA-4410-AC0B-D7B6BD30ADEA}" type="slidenum">
              <a:rPr lang="de-CH" smtClean="0"/>
              <a:pPr/>
              <a:t>‹Nr.›</a:t>
            </a:fld>
            <a:endParaRPr lang="de-CH" dirty="0"/>
          </a:p>
        </p:txBody>
      </p:sp>
      <p:sp>
        <p:nvSpPr>
          <p:cNvPr id="9" name="Titel 1"/>
          <p:cNvSpPr>
            <a:spLocks noGrp="1"/>
          </p:cNvSpPr>
          <p:nvPr>
            <p:ph type="ctrTitle" hasCustomPrompt="1"/>
          </p:nvPr>
        </p:nvSpPr>
        <p:spPr>
          <a:xfrm>
            <a:off x="281235" y="275507"/>
            <a:ext cx="8457704" cy="518913"/>
          </a:xfrm>
        </p:spPr>
        <p:txBody>
          <a:bodyPr anchor="t">
            <a:noAutofit/>
          </a:bodyPr>
          <a:lstStyle>
            <a:lvl1pPr marL="0" indent="0" algn="l">
              <a:defRPr sz="3000" cap="all" baseline="0">
                <a:latin typeface="Museo Sans Cyrl 100" pitchFamily="50" charset="0"/>
              </a:defRPr>
            </a:lvl1pPr>
          </a:lstStyle>
          <a:p>
            <a:r>
              <a:rPr lang="de-DE" cap="all" baseline="0" dirty="0" err="1"/>
              <a:t>FolienTitel</a:t>
            </a:r>
            <a:endParaRPr lang="de-CH" dirty="0"/>
          </a:p>
        </p:txBody>
      </p:sp>
      <p:sp>
        <p:nvSpPr>
          <p:cNvPr id="10" name="Titel 1"/>
          <p:cNvSpPr txBox="1">
            <a:spLocks/>
          </p:cNvSpPr>
          <p:nvPr userDrawn="1"/>
        </p:nvSpPr>
        <p:spPr>
          <a:xfrm>
            <a:off x="294953" y="1556792"/>
            <a:ext cx="8362454" cy="4752528"/>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pPr marL="457200" indent="-457200">
              <a:buFont typeface="Arial" pitchFamily="34" charset="0"/>
              <a:buChar char="•"/>
            </a:pPr>
            <a:r>
              <a:rPr lang="de-DE" sz="2000" cap="none" baseline="0" dirty="0">
                <a:latin typeface="Museo Sans Cond 300" pitchFamily="50" charset="0"/>
              </a:rPr>
              <a:t>Liste</a:t>
            </a:r>
          </a:p>
          <a:p>
            <a:pPr marL="457200" indent="-457200">
              <a:buFont typeface="Arial" pitchFamily="34" charset="0"/>
              <a:buChar char="•"/>
            </a:pPr>
            <a:r>
              <a:rPr lang="de-DE" sz="2000" cap="none" baseline="0" dirty="0" err="1">
                <a:latin typeface="Museo Sans Cond 300" pitchFamily="50" charset="0"/>
              </a:rPr>
              <a:t>Sdfas</a:t>
            </a:r>
            <a:endParaRPr lang="de-DE" sz="2000" cap="none" baseline="0" dirty="0">
              <a:latin typeface="Museo Sans Cond 300" pitchFamily="50" charset="0"/>
            </a:endParaRPr>
          </a:p>
          <a:p>
            <a:pPr marL="457200" indent="-457200">
              <a:buFont typeface="Arial" pitchFamily="34" charset="0"/>
              <a:buChar char="•"/>
            </a:pPr>
            <a:endParaRPr lang="de-CH" sz="2000" cap="none" baseline="0" dirty="0">
              <a:latin typeface="Museo Sans Cond 300" pitchFamily="50" charset="0"/>
            </a:endParaRPr>
          </a:p>
        </p:txBody>
      </p:sp>
      <p:cxnSp>
        <p:nvCxnSpPr>
          <p:cNvPr id="11" name="Gerade Verbindung 10"/>
          <p:cNvCxnSpPr/>
          <p:nvPr userDrawn="1"/>
        </p:nvCxnSpPr>
        <p:spPr>
          <a:xfrm>
            <a:off x="418778" y="6490575"/>
            <a:ext cx="83296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userDrawn="1"/>
        </p:nvSpPr>
        <p:spPr>
          <a:xfrm>
            <a:off x="285428" y="1032546"/>
            <a:ext cx="8457704" cy="518913"/>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r>
              <a:rPr lang="de-DE" sz="2200" cap="none" baseline="0" dirty="0">
                <a:latin typeface="Museo Sans Cyrl 900" pitchFamily="50" charset="0"/>
              </a:rPr>
              <a:t>Untertitel</a:t>
            </a:r>
            <a:endParaRPr lang="de-CH" sz="2200" cap="none" baseline="0" dirty="0">
              <a:latin typeface="Museo Sans Cyrl 900" pitchFamily="50" charset="0"/>
            </a:endParaRPr>
          </a:p>
        </p:txBody>
      </p:sp>
    </p:spTree>
    <p:extLst>
      <p:ext uri="{BB962C8B-B14F-4D97-AF65-F5344CB8AC3E}">
        <p14:creationId xmlns:p14="http://schemas.microsoft.com/office/powerpoint/2010/main" val="2326139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11CBF730-F5FC-4EE1-914C-6DA453D92515}" type="slidenum">
              <a:rPr lang="de-CH" smtClean="0"/>
              <a:t>‹Nr.›</a:t>
            </a:fld>
            <a:endParaRPr lang="de-CH"/>
          </a:p>
        </p:txBody>
      </p:sp>
    </p:spTree>
    <p:extLst>
      <p:ext uri="{BB962C8B-B14F-4D97-AF65-F5344CB8AC3E}">
        <p14:creationId xmlns:p14="http://schemas.microsoft.com/office/powerpoint/2010/main" val="2528846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a:xfrm>
            <a:off x="319336" y="6487120"/>
            <a:ext cx="2895600" cy="365125"/>
          </a:xfrm>
        </p:spPr>
        <p:txBody>
          <a:bodyPr/>
          <a:lstStyle>
            <a:lvl1pPr algn="l">
              <a:defRPr sz="1000">
                <a:solidFill>
                  <a:schemeClr val="tx1"/>
                </a:solidFill>
                <a:latin typeface="Museo Sans Cond 300" pitchFamily="50" charset="0"/>
              </a:defRPr>
            </a:lvl1pPr>
          </a:lstStyle>
          <a:p>
            <a:r>
              <a:rPr lang="de-CH" dirty="0"/>
              <a:t>Parkierungskonzept Ilanz/</a:t>
            </a:r>
            <a:r>
              <a:rPr lang="de-CH" dirty="0" err="1"/>
              <a:t>Glion</a:t>
            </a:r>
            <a:endParaRPr lang="de-CH" dirty="0"/>
          </a:p>
        </p:txBody>
      </p:sp>
      <p:sp>
        <p:nvSpPr>
          <p:cNvPr id="6" name="Foliennummernplatzhalter 5"/>
          <p:cNvSpPr>
            <a:spLocks noGrp="1"/>
          </p:cNvSpPr>
          <p:nvPr>
            <p:ph type="sldNum" sz="quarter" idx="12"/>
          </p:nvPr>
        </p:nvSpPr>
        <p:spPr>
          <a:xfrm>
            <a:off x="6715125" y="6489702"/>
            <a:ext cx="2133600" cy="365125"/>
          </a:xfrm>
        </p:spPr>
        <p:txBody>
          <a:bodyPr/>
          <a:lstStyle>
            <a:lvl1pPr>
              <a:defRPr sz="1000">
                <a:solidFill>
                  <a:schemeClr val="tx1"/>
                </a:solidFill>
                <a:latin typeface="Museo Sans Cond 300" pitchFamily="50" charset="0"/>
              </a:defRPr>
            </a:lvl1pPr>
          </a:lstStyle>
          <a:p>
            <a:fld id="{0E68201F-BCEA-4410-AC0B-D7B6BD30ADEA}" type="slidenum">
              <a:rPr lang="de-CH" smtClean="0"/>
              <a:pPr/>
              <a:t>‹Nr.›</a:t>
            </a:fld>
            <a:endParaRPr lang="de-CH" dirty="0"/>
          </a:p>
        </p:txBody>
      </p:sp>
      <p:sp>
        <p:nvSpPr>
          <p:cNvPr id="7" name="Titel 1"/>
          <p:cNvSpPr>
            <a:spLocks noGrp="1"/>
          </p:cNvSpPr>
          <p:nvPr>
            <p:ph type="ctrTitle" hasCustomPrompt="1"/>
          </p:nvPr>
        </p:nvSpPr>
        <p:spPr>
          <a:xfrm>
            <a:off x="281235" y="275507"/>
            <a:ext cx="8457704" cy="518913"/>
          </a:xfrm>
        </p:spPr>
        <p:txBody>
          <a:bodyPr anchor="t">
            <a:noAutofit/>
          </a:bodyPr>
          <a:lstStyle>
            <a:lvl1pPr marL="0" indent="0" algn="l">
              <a:defRPr sz="3000" cap="all" baseline="0">
                <a:latin typeface="Museo Sans Cyrl 100" pitchFamily="50" charset="0"/>
              </a:defRPr>
            </a:lvl1pPr>
          </a:lstStyle>
          <a:p>
            <a:r>
              <a:rPr lang="de-DE" cap="all" baseline="0" dirty="0" err="1"/>
              <a:t>FolienTitel</a:t>
            </a:r>
            <a:endParaRPr lang="de-CH" dirty="0"/>
          </a:p>
        </p:txBody>
      </p:sp>
      <p:sp>
        <p:nvSpPr>
          <p:cNvPr id="9" name="Titel 1"/>
          <p:cNvSpPr txBox="1">
            <a:spLocks/>
          </p:cNvSpPr>
          <p:nvPr/>
        </p:nvSpPr>
        <p:spPr>
          <a:xfrm>
            <a:off x="294953" y="1196752"/>
            <a:ext cx="8362454" cy="4968552"/>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pPr marL="457200" indent="-457200">
              <a:buFont typeface="Arial" pitchFamily="34" charset="0"/>
              <a:buChar char="•"/>
            </a:pPr>
            <a:endParaRPr lang="de-CH" sz="2000" cap="none" baseline="0" dirty="0">
              <a:latin typeface="Museo Sans Cond 300" pitchFamily="50" charset="0"/>
            </a:endParaRPr>
          </a:p>
        </p:txBody>
      </p:sp>
      <p:cxnSp>
        <p:nvCxnSpPr>
          <p:cNvPr id="13" name="Gerade Verbindung 12"/>
          <p:cNvCxnSpPr/>
          <p:nvPr/>
        </p:nvCxnSpPr>
        <p:spPr>
          <a:xfrm>
            <a:off x="418778" y="6490575"/>
            <a:ext cx="83296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el 1"/>
          <p:cNvSpPr txBox="1">
            <a:spLocks/>
          </p:cNvSpPr>
          <p:nvPr userDrawn="1"/>
        </p:nvSpPr>
        <p:spPr>
          <a:xfrm>
            <a:off x="294953" y="1196752"/>
            <a:ext cx="8362454" cy="4968552"/>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pPr marL="457200" indent="-457200">
              <a:buFont typeface="Arial" pitchFamily="34" charset="0"/>
              <a:buChar char="•"/>
            </a:pPr>
            <a:endParaRPr lang="de-CH" sz="2000" cap="none" baseline="0" dirty="0">
              <a:latin typeface="Museo Sans Cond 300" pitchFamily="50" charset="0"/>
            </a:endParaRPr>
          </a:p>
        </p:txBody>
      </p:sp>
      <p:cxnSp>
        <p:nvCxnSpPr>
          <p:cNvPr id="10" name="Gerade Verbindung 9"/>
          <p:cNvCxnSpPr/>
          <p:nvPr userDrawn="1"/>
        </p:nvCxnSpPr>
        <p:spPr>
          <a:xfrm>
            <a:off x="418778" y="6490575"/>
            <a:ext cx="83296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25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bschnitts-&#10;überschrift">
    <p:spTree>
      <p:nvGrpSpPr>
        <p:cNvPr id="1" name=""/>
        <p:cNvGrpSpPr/>
        <p:nvPr/>
      </p:nvGrpSpPr>
      <p:grpSpPr>
        <a:xfrm>
          <a:off x="0" y="0"/>
          <a:ext cx="0" cy="0"/>
          <a:chOff x="0" y="0"/>
          <a:chExt cx="0" cy="0"/>
        </a:xfrm>
      </p:grpSpPr>
      <p:sp>
        <p:nvSpPr>
          <p:cNvPr id="7" name="Fußzeilenplatzhalter 4"/>
          <p:cNvSpPr>
            <a:spLocks noGrp="1"/>
          </p:cNvSpPr>
          <p:nvPr>
            <p:ph type="ftr" sz="quarter" idx="11"/>
          </p:nvPr>
        </p:nvSpPr>
        <p:spPr>
          <a:xfrm>
            <a:off x="319336" y="6487120"/>
            <a:ext cx="2895600" cy="365125"/>
          </a:xfrm>
        </p:spPr>
        <p:txBody>
          <a:bodyPr/>
          <a:lstStyle>
            <a:lvl1pPr algn="l">
              <a:defRPr sz="1000">
                <a:solidFill>
                  <a:schemeClr val="tx1"/>
                </a:solidFill>
                <a:latin typeface="Museo Sans Cond 300" pitchFamily="50" charset="0"/>
              </a:defRPr>
            </a:lvl1pPr>
          </a:lstStyle>
          <a:p>
            <a:endParaRPr lang="de-CH" dirty="0"/>
          </a:p>
        </p:txBody>
      </p:sp>
      <p:sp>
        <p:nvSpPr>
          <p:cNvPr id="8" name="Foliennummernplatzhalter 5"/>
          <p:cNvSpPr>
            <a:spLocks noGrp="1"/>
          </p:cNvSpPr>
          <p:nvPr>
            <p:ph type="sldNum" sz="quarter" idx="12"/>
          </p:nvPr>
        </p:nvSpPr>
        <p:spPr>
          <a:xfrm>
            <a:off x="6715125" y="6489702"/>
            <a:ext cx="2133600" cy="365125"/>
          </a:xfrm>
        </p:spPr>
        <p:txBody>
          <a:bodyPr/>
          <a:lstStyle>
            <a:lvl1pPr>
              <a:defRPr sz="1000">
                <a:solidFill>
                  <a:schemeClr val="tx1"/>
                </a:solidFill>
                <a:latin typeface="Museo Sans Cond 300" pitchFamily="50" charset="0"/>
              </a:defRPr>
            </a:lvl1pPr>
          </a:lstStyle>
          <a:p>
            <a:fld id="{0E68201F-BCEA-4410-AC0B-D7B6BD30ADEA}" type="slidenum">
              <a:rPr lang="de-CH" smtClean="0"/>
              <a:pPr/>
              <a:t>‹Nr.›</a:t>
            </a:fld>
            <a:endParaRPr lang="de-CH" dirty="0"/>
          </a:p>
        </p:txBody>
      </p:sp>
      <p:sp>
        <p:nvSpPr>
          <p:cNvPr id="9" name="Titel 1"/>
          <p:cNvSpPr>
            <a:spLocks noGrp="1"/>
          </p:cNvSpPr>
          <p:nvPr>
            <p:ph type="ctrTitle" hasCustomPrompt="1"/>
          </p:nvPr>
        </p:nvSpPr>
        <p:spPr>
          <a:xfrm>
            <a:off x="281235" y="275507"/>
            <a:ext cx="8457704" cy="518913"/>
          </a:xfrm>
        </p:spPr>
        <p:txBody>
          <a:bodyPr anchor="t">
            <a:noAutofit/>
          </a:bodyPr>
          <a:lstStyle>
            <a:lvl1pPr marL="0" indent="0" algn="l">
              <a:defRPr sz="3000" cap="all" baseline="0">
                <a:latin typeface="Museo Sans Cyrl 100" pitchFamily="50" charset="0"/>
              </a:defRPr>
            </a:lvl1pPr>
          </a:lstStyle>
          <a:p>
            <a:r>
              <a:rPr lang="de-DE" cap="all" baseline="0" dirty="0" err="1"/>
              <a:t>FolienTitel</a:t>
            </a:r>
            <a:endParaRPr lang="de-CH" dirty="0"/>
          </a:p>
        </p:txBody>
      </p:sp>
      <p:sp>
        <p:nvSpPr>
          <p:cNvPr id="10" name="Titel 1"/>
          <p:cNvSpPr txBox="1">
            <a:spLocks/>
          </p:cNvSpPr>
          <p:nvPr/>
        </p:nvSpPr>
        <p:spPr>
          <a:xfrm>
            <a:off x="294953" y="1556792"/>
            <a:ext cx="8362454" cy="4752528"/>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pPr marL="457200" indent="-457200">
              <a:buFont typeface="Arial" pitchFamily="34" charset="0"/>
              <a:buChar char="•"/>
            </a:pPr>
            <a:r>
              <a:rPr lang="de-DE" sz="2000" cap="none" baseline="0" dirty="0">
                <a:latin typeface="Museo Sans Cond 300" pitchFamily="50" charset="0"/>
              </a:rPr>
              <a:t>Liste</a:t>
            </a:r>
          </a:p>
          <a:p>
            <a:pPr marL="457200" indent="-457200">
              <a:buFont typeface="Arial" pitchFamily="34" charset="0"/>
              <a:buChar char="•"/>
            </a:pPr>
            <a:r>
              <a:rPr lang="de-DE" sz="2000" cap="none" baseline="0" dirty="0" err="1">
                <a:latin typeface="Museo Sans Cond 300" pitchFamily="50" charset="0"/>
              </a:rPr>
              <a:t>Sdfas</a:t>
            </a:r>
            <a:endParaRPr lang="de-DE" sz="2000" cap="none" baseline="0" dirty="0">
              <a:latin typeface="Museo Sans Cond 300" pitchFamily="50" charset="0"/>
            </a:endParaRPr>
          </a:p>
          <a:p>
            <a:pPr marL="457200" indent="-457200">
              <a:buFont typeface="Arial" pitchFamily="34" charset="0"/>
              <a:buChar char="•"/>
            </a:pPr>
            <a:endParaRPr lang="de-CH" sz="2000" cap="none" baseline="0" dirty="0">
              <a:latin typeface="Museo Sans Cond 300" pitchFamily="50" charset="0"/>
            </a:endParaRPr>
          </a:p>
        </p:txBody>
      </p:sp>
      <p:cxnSp>
        <p:nvCxnSpPr>
          <p:cNvPr id="11" name="Gerade Verbindung 10"/>
          <p:cNvCxnSpPr/>
          <p:nvPr/>
        </p:nvCxnSpPr>
        <p:spPr>
          <a:xfrm>
            <a:off x="418778" y="6490575"/>
            <a:ext cx="83296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285428" y="1032546"/>
            <a:ext cx="8457704" cy="518913"/>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r>
              <a:rPr lang="de-DE" sz="2200" cap="none" baseline="0" dirty="0">
                <a:latin typeface="Museo Sans Cyrl 900" pitchFamily="50" charset="0"/>
              </a:rPr>
              <a:t>Untertitel</a:t>
            </a:r>
            <a:endParaRPr lang="de-CH" sz="2200" cap="none" baseline="0" dirty="0">
              <a:latin typeface="Museo Sans Cyrl 900" pitchFamily="50" charset="0"/>
            </a:endParaRPr>
          </a:p>
        </p:txBody>
      </p:sp>
      <p:sp>
        <p:nvSpPr>
          <p:cNvPr id="13" name="Titel 1"/>
          <p:cNvSpPr txBox="1">
            <a:spLocks/>
          </p:cNvSpPr>
          <p:nvPr userDrawn="1"/>
        </p:nvSpPr>
        <p:spPr>
          <a:xfrm>
            <a:off x="294953" y="1556792"/>
            <a:ext cx="8362454" cy="4752528"/>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pPr marL="457200" indent="-457200">
              <a:buFont typeface="Arial" pitchFamily="34" charset="0"/>
              <a:buChar char="•"/>
            </a:pPr>
            <a:r>
              <a:rPr lang="de-DE" sz="2000" cap="none" baseline="0" dirty="0">
                <a:latin typeface="Museo Sans Cond 300" pitchFamily="50" charset="0"/>
              </a:rPr>
              <a:t>Liste</a:t>
            </a:r>
          </a:p>
          <a:p>
            <a:pPr marL="457200" indent="-457200">
              <a:buFont typeface="Arial" pitchFamily="34" charset="0"/>
              <a:buChar char="•"/>
            </a:pPr>
            <a:r>
              <a:rPr lang="de-DE" sz="2000" cap="none" baseline="0" dirty="0" err="1">
                <a:latin typeface="Museo Sans Cond 300" pitchFamily="50" charset="0"/>
              </a:rPr>
              <a:t>Sdfas</a:t>
            </a:r>
            <a:endParaRPr lang="de-DE" sz="2000" cap="none" baseline="0" dirty="0">
              <a:latin typeface="Museo Sans Cond 300" pitchFamily="50" charset="0"/>
            </a:endParaRPr>
          </a:p>
          <a:p>
            <a:pPr marL="457200" indent="-457200">
              <a:buFont typeface="Arial" pitchFamily="34" charset="0"/>
              <a:buChar char="•"/>
            </a:pPr>
            <a:endParaRPr lang="de-CH" sz="2000" cap="none" baseline="0" dirty="0">
              <a:latin typeface="Museo Sans Cond 300" pitchFamily="50" charset="0"/>
            </a:endParaRPr>
          </a:p>
        </p:txBody>
      </p:sp>
      <p:cxnSp>
        <p:nvCxnSpPr>
          <p:cNvPr id="14" name="Gerade Verbindung 13"/>
          <p:cNvCxnSpPr/>
          <p:nvPr userDrawn="1"/>
        </p:nvCxnSpPr>
        <p:spPr>
          <a:xfrm>
            <a:off x="418778" y="6490575"/>
            <a:ext cx="83296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el 1"/>
          <p:cNvSpPr txBox="1">
            <a:spLocks/>
          </p:cNvSpPr>
          <p:nvPr userDrawn="1"/>
        </p:nvSpPr>
        <p:spPr>
          <a:xfrm>
            <a:off x="285428" y="1032546"/>
            <a:ext cx="8457704" cy="518913"/>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r>
              <a:rPr lang="de-DE" sz="2200" cap="none" baseline="0" dirty="0">
                <a:latin typeface="Museo Sans Cyrl 900" pitchFamily="50" charset="0"/>
              </a:rPr>
              <a:t>Untertitel</a:t>
            </a:r>
            <a:endParaRPr lang="de-CH" sz="2200" cap="none" baseline="0" dirty="0">
              <a:latin typeface="Museo Sans Cyrl 900" pitchFamily="50" charset="0"/>
            </a:endParaRPr>
          </a:p>
        </p:txBody>
      </p:sp>
    </p:spTree>
    <p:extLst>
      <p:ext uri="{BB962C8B-B14F-4D97-AF65-F5344CB8AC3E}">
        <p14:creationId xmlns:p14="http://schemas.microsoft.com/office/powerpoint/2010/main" val="2326139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11CBF730-F5FC-4EE1-914C-6DA453D92515}" type="slidenum">
              <a:rPr lang="de-CH" smtClean="0"/>
              <a:t>‹Nr.›</a:t>
            </a:fld>
            <a:endParaRPr lang="de-CH"/>
          </a:p>
        </p:txBody>
      </p:sp>
    </p:spTree>
    <p:extLst>
      <p:ext uri="{BB962C8B-B14F-4D97-AF65-F5344CB8AC3E}">
        <p14:creationId xmlns:p14="http://schemas.microsoft.com/office/powerpoint/2010/main" val="252884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11CBF730-F5FC-4EE1-914C-6DA453D92515}" type="slidenum">
              <a:rPr lang="de-CH" smtClean="0"/>
              <a:t>‹Nr.›</a:t>
            </a:fld>
            <a:endParaRPr lang="de-CH"/>
          </a:p>
        </p:txBody>
      </p:sp>
    </p:spTree>
    <p:extLst>
      <p:ext uri="{BB962C8B-B14F-4D97-AF65-F5344CB8AC3E}">
        <p14:creationId xmlns:p14="http://schemas.microsoft.com/office/powerpoint/2010/main" val="2599608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11CBF730-F5FC-4EE1-914C-6DA453D92515}" type="slidenum">
              <a:rPr lang="de-CH" smtClean="0"/>
              <a:t>‹Nr.›</a:t>
            </a:fld>
            <a:endParaRPr lang="de-CH"/>
          </a:p>
        </p:txBody>
      </p:sp>
    </p:spTree>
    <p:extLst>
      <p:ext uri="{BB962C8B-B14F-4D97-AF65-F5344CB8AC3E}">
        <p14:creationId xmlns:p14="http://schemas.microsoft.com/office/powerpoint/2010/main" val="476884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11CBF730-F5FC-4EE1-914C-6DA453D92515}" type="slidenum">
              <a:rPr lang="de-CH" smtClean="0"/>
              <a:t>‹Nr.›</a:t>
            </a:fld>
            <a:endParaRPr lang="de-CH"/>
          </a:p>
        </p:txBody>
      </p:sp>
    </p:spTree>
    <p:extLst>
      <p:ext uri="{BB962C8B-B14F-4D97-AF65-F5344CB8AC3E}">
        <p14:creationId xmlns:p14="http://schemas.microsoft.com/office/powerpoint/2010/main" val="4000337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11CBF730-F5FC-4EE1-914C-6DA453D92515}" type="slidenum">
              <a:rPr lang="de-CH" smtClean="0"/>
              <a:t>‹Nr.›</a:t>
            </a:fld>
            <a:endParaRPr lang="de-CH"/>
          </a:p>
        </p:txBody>
      </p:sp>
    </p:spTree>
    <p:extLst>
      <p:ext uri="{BB962C8B-B14F-4D97-AF65-F5344CB8AC3E}">
        <p14:creationId xmlns:p14="http://schemas.microsoft.com/office/powerpoint/2010/main" val="1971020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11CBF730-F5FC-4EE1-914C-6DA453D92515}" type="slidenum">
              <a:rPr lang="de-CH" smtClean="0"/>
              <a:t>‹Nr.›</a:t>
            </a:fld>
            <a:endParaRPr lang="de-CH"/>
          </a:p>
        </p:txBody>
      </p:sp>
    </p:spTree>
    <p:extLst>
      <p:ext uri="{BB962C8B-B14F-4D97-AF65-F5344CB8AC3E}">
        <p14:creationId xmlns:p14="http://schemas.microsoft.com/office/powerpoint/2010/main" val="3569255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CH"/>
          </a:p>
        </p:txBody>
      </p:sp>
      <p:sp>
        <p:nvSpPr>
          <p:cNvPr id="5" name="Fußzeilenplatzhalt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BF730-F5FC-4EE1-914C-6DA453D92515}" type="slidenum">
              <a:rPr lang="de-CH" smtClean="0"/>
              <a:t>‹Nr.›</a:t>
            </a:fld>
            <a:endParaRPr lang="de-CH"/>
          </a:p>
        </p:txBody>
      </p:sp>
    </p:spTree>
    <p:extLst>
      <p:ext uri="{BB962C8B-B14F-4D97-AF65-F5344CB8AC3E}">
        <p14:creationId xmlns:p14="http://schemas.microsoft.com/office/powerpoint/2010/main" val="13644743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50" r:id="rId13"/>
    <p:sldLayoutId id="2147483651" r:id="rId14"/>
    <p:sldLayoutId id="2147483660" r:id="rId1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wmf"/><Relationship Id="rId4" Type="http://schemas.openxmlformats.org/officeDocument/2006/relationships/image" Target="../media/image9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86010" y="2042939"/>
            <a:ext cx="8281739" cy="1746101"/>
          </a:xfrm>
        </p:spPr>
        <p:txBody>
          <a:bodyPr/>
          <a:lstStyle/>
          <a:p>
            <a:r>
              <a:rPr lang="de-DE" dirty="0"/>
              <a:t>Parkierungskonzept Ilanz/</a:t>
            </a:r>
            <a:r>
              <a:rPr lang="de-DE" dirty="0" err="1"/>
              <a:t>Glion</a:t>
            </a:r>
            <a:r>
              <a:rPr lang="de-DE" dirty="0"/>
              <a:t> (ohne Stadt Ilanz)</a:t>
            </a:r>
            <a:endParaRPr lang="de-CH" dirty="0"/>
          </a:p>
        </p:txBody>
      </p:sp>
      <p:sp>
        <p:nvSpPr>
          <p:cNvPr id="3" name="Untertitel 2"/>
          <p:cNvSpPr>
            <a:spLocks noGrp="1"/>
          </p:cNvSpPr>
          <p:nvPr>
            <p:ph type="subTitle" idx="1"/>
          </p:nvPr>
        </p:nvSpPr>
        <p:spPr>
          <a:xfrm>
            <a:off x="386010" y="3861048"/>
            <a:ext cx="8336235" cy="792088"/>
          </a:xfrm>
        </p:spPr>
        <p:txBody>
          <a:bodyPr/>
          <a:lstStyle/>
          <a:p>
            <a:r>
              <a:rPr lang="de-CH" dirty="0"/>
              <a:t>Präsentation 17. Mai 2022</a:t>
            </a:r>
          </a:p>
        </p:txBody>
      </p:sp>
    </p:spTree>
    <p:extLst>
      <p:ext uri="{BB962C8B-B14F-4D97-AF65-F5344CB8AC3E}">
        <p14:creationId xmlns:p14="http://schemas.microsoft.com/office/powerpoint/2010/main" val="147011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5. Parkplätze</a:t>
            </a:r>
          </a:p>
        </p:txBody>
      </p:sp>
      <p:sp>
        <p:nvSpPr>
          <p:cNvPr id="3" name="Fußzeilenplatzhalter 2"/>
          <p:cNvSpPr>
            <a:spLocks noGrp="1"/>
          </p:cNvSpPr>
          <p:nvPr>
            <p:ph type="ftr" sz="quarter" idx="11"/>
          </p:nvPr>
        </p:nvSpPr>
        <p:spPr/>
        <p:txBody>
          <a:bodyPr/>
          <a:lstStyle/>
          <a:p>
            <a:r>
              <a:rPr lang="de-CH" dirty="0"/>
              <a:t>Parkierungskonzept Ilanz/</a:t>
            </a:r>
            <a:r>
              <a:rPr lang="de-CH" dirty="0" err="1"/>
              <a:t>Glion</a:t>
            </a:r>
            <a:endParaRPr lang="de-CH" dirty="0"/>
          </a:p>
        </p:txBody>
      </p:sp>
      <p:sp>
        <p:nvSpPr>
          <p:cNvPr id="4" name="Foliennummernplatzhalter 3"/>
          <p:cNvSpPr>
            <a:spLocks noGrp="1"/>
          </p:cNvSpPr>
          <p:nvPr>
            <p:ph type="sldNum" sz="quarter" idx="12"/>
          </p:nvPr>
        </p:nvSpPr>
        <p:spPr/>
        <p:txBody>
          <a:bodyPr/>
          <a:lstStyle/>
          <a:p>
            <a:fld id="{0E68201F-BCEA-4410-AC0B-D7B6BD30ADEA}" type="slidenum">
              <a:rPr lang="de-CH" smtClean="0"/>
              <a:pPr/>
              <a:t>10</a:t>
            </a:fld>
            <a:endParaRPr lang="de-CH" dirty="0"/>
          </a:p>
        </p:txBody>
      </p:sp>
      <p:sp>
        <p:nvSpPr>
          <p:cNvPr id="5" name="Titel 1">
            <a:extLst>
              <a:ext uri="{FF2B5EF4-FFF2-40B4-BE49-F238E27FC236}">
                <a16:creationId xmlns:a16="http://schemas.microsoft.com/office/drawing/2014/main" id="{A6E9C12A-2927-4993-B436-2296D5D7FE18}"/>
              </a:ext>
            </a:extLst>
          </p:cNvPr>
          <p:cNvSpPr txBox="1">
            <a:spLocks/>
          </p:cNvSpPr>
          <p:nvPr/>
        </p:nvSpPr>
        <p:spPr>
          <a:xfrm>
            <a:off x="294953" y="1052736"/>
            <a:ext cx="8362454" cy="5256584"/>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endParaRPr lang="de-CH" sz="2000" cap="none" baseline="0" dirty="0">
              <a:latin typeface="Museo Sans Cond 300" pitchFamily="50" charset="0"/>
            </a:endParaRPr>
          </a:p>
          <a:p>
            <a:pPr marL="457200" indent="-457200">
              <a:buFont typeface="Arial" pitchFamily="34" charset="0"/>
              <a:buChar char="•"/>
            </a:pPr>
            <a:endParaRPr lang="de-CH" sz="2000" cap="none" baseline="0" dirty="0">
              <a:latin typeface="Museo Sans Cond 300" pitchFamily="50" charset="0"/>
            </a:endParaRPr>
          </a:p>
        </p:txBody>
      </p:sp>
      <p:sp>
        <p:nvSpPr>
          <p:cNvPr id="6" name="Titel 1">
            <a:extLst>
              <a:ext uri="{FF2B5EF4-FFF2-40B4-BE49-F238E27FC236}">
                <a16:creationId xmlns:a16="http://schemas.microsoft.com/office/drawing/2014/main" id="{E2BCA935-1123-45F9-856C-39C2A9A6DA85}"/>
              </a:ext>
            </a:extLst>
          </p:cNvPr>
          <p:cNvSpPr txBox="1">
            <a:spLocks/>
          </p:cNvSpPr>
          <p:nvPr/>
        </p:nvSpPr>
        <p:spPr>
          <a:xfrm>
            <a:off x="285428" y="1032546"/>
            <a:ext cx="8457704" cy="518913"/>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r>
              <a:rPr lang="de-DE" sz="2200" cap="none" baseline="0" dirty="0" err="1">
                <a:latin typeface="Museo Sans Cyrl 900" pitchFamily="50" charset="0"/>
              </a:rPr>
              <a:t>Ruschein</a:t>
            </a:r>
            <a:endParaRPr lang="de-CH" sz="2200" cap="none" baseline="0" dirty="0">
              <a:latin typeface="Museo Sans Cyrl 900" pitchFamily="50" charset="0"/>
            </a:endParaRPr>
          </a:p>
        </p:txBody>
      </p:sp>
      <p:pic>
        <p:nvPicPr>
          <p:cNvPr id="8" name="Grafik 7">
            <a:extLst>
              <a:ext uri="{FF2B5EF4-FFF2-40B4-BE49-F238E27FC236}">
                <a16:creationId xmlns:a16="http://schemas.microsoft.com/office/drawing/2014/main" id="{0E0B0F33-C041-4B74-AEB4-B84B50449203}"/>
              </a:ext>
            </a:extLst>
          </p:cNvPr>
          <p:cNvPicPr>
            <a:picLocks noChangeAspect="1"/>
          </p:cNvPicPr>
          <p:nvPr/>
        </p:nvPicPr>
        <p:blipFill rotWithShape="1">
          <a:blip r:embed="rId2">
            <a:extLst>
              <a:ext uri="{28A0092B-C50C-407E-A947-70E740481C1C}">
                <a14:useLocalDpi xmlns:a14="http://schemas.microsoft.com/office/drawing/2010/main" val="0"/>
              </a:ext>
            </a:extLst>
          </a:blip>
          <a:srcRect l="19892" r="13292"/>
          <a:stretch/>
        </p:blipFill>
        <p:spPr>
          <a:xfrm>
            <a:off x="3707904" y="1679486"/>
            <a:ext cx="4991596" cy="4413810"/>
          </a:xfrm>
          <a:prstGeom prst="rect">
            <a:avLst/>
          </a:prstGeom>
        </p:spPr>
      </p:pic>
      <p:sp>
        <p:nvSpPr>
          <p:cNvPr id="12" name="Ellipse 11">
            <a:extLst>
              <a:ext uri="{FF2B5EF4-FFF2-40B4-BE49-F238E27FC236}">
                <a16:creationId xmlns:a16="http://schemas.microsoft.com/office/drawing/2014/main" id="{D8D0989D-0C58-4650-9EF0-ADDAAD0ADEFF}"/>
              </a:ext>
            </a:extLst>
          </p:cNvPr>
          <p:cNvSpPr/>
          <p:nvPr/>
        </p:nvSpPr>
        <p:spPr>
          <a:xfrm>
            <a:off x="5574407" y="4221088"/>
            <a:ext cx="241176" cy="241176"/>
          </a:xfrm>
          <a:prstGeom prst="ellipse">
            <a:avLst/>
          </a:prstGeom>
          <a:solidFill>
            <a:srgbClr val="4E9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latin typeface="Museo Sans Cond 300" panose="02000000000000000000" pitchFamily="2" charset="0"/>
              </a:rPr>
              <a:t>9</a:t>
            </a:r>
          </a:p>
        </p:txBody>
      </p:sp>
      <p:sp>
        <p:nvSpPr>
          <p:cNvPr id="15" name="Titel 1">
            <a:extLst>
              <a:ext uri="{FF2B5EF4-FFF2-40B4-BE49-F238E27FC236}">
                <a16:creationId xmlns:a16="http://schemas.microsoft.com/office/drawing/2014/main" id="{03F10605-82A9-4160-B28D-6BB2D5D55828}"/>
              </a:ext>
            </a:extLst>
          </p:cNvPr>
          <p:cNvSpPr txBox="1">
            <a:spLocks/>
          </p:cNvSpPr>
          <p:nvPr/>
        </p:nvSpPr>
        <p:spPr>
          <a:xfrm>
            <a:off x="447353" y="1679486"/>
            <a:ext cx="3290443" cy="4782234"/>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pPr defTabSz="179388">
              <a:spcAft>
                <a:spcPts val="600"/>
              </a:spcAft>
            </a:pPr>
            <a:r>
              <a:rPr lang="de-CH" sz="2000" cap="none" baseline="0" dirty="0">
                <a:highlight>
                  <a:srgbClr val="4E90A6"/>
                </a:highlight>
                <a:latin typeface="Museo Sans Cond 300" pitchFamily="50" charset="0"/>
              </a:rPr>
              <a:t>9</a:t>
            </a:r>
            <a:r>
              <a:rPr lang="de-CH" sz="2000" cap="none" baseline="0" dirty="0">
                <a:latin typeface="Museo Sans Cond 300" pitchFamily="50" charset="0"/>
              </a:rPr>
              <a:t> </a:t>
            </a:r>
            <a:r>
              <a:rPr lang="de-CH" sz="2000" cap="none" baseline="0" dirty="0" err="1">
                <a:latin typeface="Museo Sans Cond 300" pitchFamily="50" charset="0"/>
              </a:rPr>
              <a:t>Curtgin</a:t>
            </a:r>
            <a:r>
              <a:rPr lang="de-CH" sz="2000" cap="none" baseline="0" dirty="0">
                <a:latin typeface="Museo Sans Cond 300" pitchFamily="50" charset="0"/>
              </a:rPr>
              <a:t> </a:t>
            </a:r>
            <a:r>
              <a:rPr lang="de-CH" sz="2000" cap="none" baseline="0" dirty="0" err="1">
                <a:latin typeface="Museo Sans Cond 300" pitchFamily="50" charset="0"/>
              </a:rPr>
              <a:t>Parvenda</a:t>
            </a:r>
            <a:r>
              <a:rPr lang="de-CH" sz="2000" cap="none" baseline="0" dirty="0">
                <a:latin typeface="Museo Sans Cond 300" pitchFamily="50" charset="0"/>
              </a:rPr>
              <a:t> (15 PP, 	unbegrenzt)</a:t>
            </a:r>
          </a:p>
          <a:p>
            <a:pPr defTabSz="266700">
              <a:spcAft>
                <a:spcPts val="600"/>
              </a:spcAft>
            </a:pPr>
            <a:r>
              <a:rPr lang="de-CH" sz="2000" cap="none" dirty="0">
                <a:highlight>
                  <a:srgbClr val="4E90A6"/>
                </a:highlight>
                <a:latin typeface="Museo Sans Cond 300" pitchFamily="50" charset="0"/>
              </a:rPr>
              <a:t>10</a:t>
            </a:r>
            <a:r>
              <a:rPr lang="de-CH" sz="2000" cap="none" dirty="0">
                <a:latin typeface="Museo Sans Cond 300" pitchFamily="50" charset="0"/>
              </a:rPr>
              <a:t> Casa </a:t>
            </a:r>
            <a:r>
              <a:rPr lang="de-CH" sz="2000" cap="none" dirty="0" err="1">
                <a:latin typeface="Museo Sans Cond 300" pitchFamily="50" charset="0"/>
              </a:rPr>
              <a:t>Communala</a:t>
            </a:r>
            <a:r>
              <a:rPr lang="de-CH" sz="2000" cap="none" dirty="0">
                <a:latin typeface="Museo Sans Cond 300" pitchFamily="50" charset="0"/>
              </a:rPr>
              <a:t> (4 PP, 	unbegrenzt)</a:t>
            </a:r>
          </a:p>
          <a:p>
            <a:pPr defTabSz="266700">
              <a:spcAft>
                <a:spcPts val="600"/>
              </a:spcAft>
            </a:pPr>
            <a:r>
              <a:rPr lang="de-CH" sz="2000" cap="none" dirty="0">
                <a:highlight>
                  <a:srgbClr val="4E90A6"/>
                </a:highlight>
                <a:latin typeface="Museo Sans Cond 300" pitchFamily="50" charset="0"/>
              </a:rPr>
              <a:t>11</a:t>
            </a:r>
            <a:r>
              <a:rPr lang="de-CH" sz="2000" cap="none" dirty="0">
                <a:latin typeface="Museo Sans Cond 300" pitchFamily="50" charset="0"/>
              </a:rPr>
              <a:t> </a:t>
            </a:r>
            <a:r>
              <a:rPr lang="de-CH" sz="2000" cap="none" dirty="0" err="1">
                <a:latin typeface="Museo Sans Cond 300" pitchFamily="50" charset="0"/>
              </a:rPr>
              <a:t>Sogn</a:t>
            </a:r>
            <a:r>
              <a:rPr lang="de-CH" sz="2000" cap="none" dirty="0">
                <a:latin typeface="Museo Sans Cond 300" pitchFamily="50" charset="0"/>
              </a:rPr>
              <a:t> Antoni (6 PP, 	unbegrenzt, </a:t>
            </a:r>
            <a:r>
              <a:rPr lang="de-CH" sz="2000" cap="none" dirty="0" err="1">
                <a:latin typeface="Museo Sans Cond 300" pitchFamily="50" charset="0"/>
              </a:rPr>
              <a:t>NpV</a:t>
            </a:r>
            <a:r>
              <a:rPr lang="de-CH" sz="2000" cap="none" dirty="0">
                <a:latin typeface="Museo Sans Cond 300" pitchFamily="50" charset="0"/>
              </a:rPr>
              <a:t>, Vignette B)</a:t>
            </a:r>
          </a:p>
          <a:p>
            <a:pPr defTabSz="360363">
              <a:spcAft>
                <a:spcPts val="600"/>
              </a:spcAft>
            </a:pPr>
            <a:r>
              <a:rPr lang="de-CH" sz="2000" cap="none" dirty="0">
                <a:highlight>
                  <a:srgbClr val="AE85B0"/>
                </a:highlight>
                <a:latin typeface="Museo Sans Cond 300" pitchFamily="50" charset="0"/>
              </a:rPr>
              <a:t>11b</a:t>
            </a:r>
            <a:r>
              <a:rPr lang="de-CH" sz="2000" cap="none" dirty="0">
                <a:latin typeface="Museo Sans Cond 300" pitchFamily="50" charset="0"/>
              </a:rPr>
              <a:t> Vis-à-vis Garagenboxen               	(6 PP, unbegrenzt, Vignette A)</a:t>
            </a:r>
          </a:p>
          <a:p>
            <a:pPr>
              <a:spcAft>
                <a:spcPts val="600"/>
              </a:spcAft>
            </a:pPr>
            <a:r>
              <a:rPr lang="de-CH" sz="2000" cap="none" dirty="0">
                <a:highlight>
                  <a:srgbClr val="4E90A6"/>
                </a:highlight>
                <a:latin typeface="Museo Sans Cond 300" pitchFamily="50" charset="0"/>
              </a:rPr>
              <a:t>12</a:t>
            </a:r>
            <a:r>
              <a:rPr lang="de-CH" sz="2000" cap="none" dirty="0">
                <a:latin typeface="Museo Sans Cond 300" pitchFamily="50" charset="0"/>
              </a:rPr>
              <a:t> </a:t>
            </a:r>
            <a:r>
              <a:rPr lang="de-CH" sz="2000" cap="none" dirty="0" err="1">
                <a:latin typeface="Museo Sans Cond 300" pitchFamily="50" charset="0"/>
              </a:rPr>
              <a:t>Vitg</a:t>
            </a:r>
            <a:r>
              <a:rPr lang="de-CH" sz="2000" cap="none" dirty="0">
                <a:latin typeface="Museo Sans Cond 300" pitchFamily="50" charset="0"/>
              </a:rPr>
              <a:t> (4 PP, unbegrenzt, </a:t>
            </a:r>
            <a:r>
              <a:rPr lang="de-CH" sz="2000" cap="none" dirty="0" err="1">
                <a:latin typeface="Museo Sans Cond 300" pitchFamily="50" charset="0"/>
              </a:rPr>
              <a:t>NpV</a:t>
            </a:r>
            <a:r>
              <a:rPr lang="de-CH" sz="2000" cap="none" dirty="0">
                <a:latin typeface="Museo Sans Cond 300" pitchFamily="50" charset="0"/>
              </a:rPr>
              <a:t>)</a:t>
            </a:r>
          </a:p>
        </p:txBody>
      </p:sp>
      <p:sp>
        <p:nvSpPr>
          <p:cNvPr id="17" name="Ellipse 16">
            <a:extLst>
              <a:ext uri="{FF2B5EF4-FFF2-40B4-BE49-F238E27FC236}">
                <a16:creationId xmlns:a16="http://schemas.microsoft.com/office/drawing/2014/main" id="{313F7C16-E776-45DE-B6AF-9ED9783FA291}"/>
              </a:ext>
            </a:extLst>
          </p:cNvPr>
          <p:cNvSpPr/>
          <p:nvPr/>
        </p:nvSpPr>
        <p:spPr>
          <a:xfrm>
            <a:off x="6306827" y="3677621"/>
            <a:ext cx="241176" cy="241176"/>
          </a:xfrm>
          <a:prstGeom prst="ellipse">
            <a:avLst/>
          </a:prstGeom>
          <a:solidFill>
            <a:srgbClr val="4E90A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CH" sz="1500" dirty="0">
                <a:latin typeface="Museo Sans Cond 300" panose="02000000000000000000" pitchFamily="2" charset="0"/>
              </a:rPr>
              <a:t>10</a:t>
            </a:r>
          </a:p>
        </p:txBody>
      </p:sp>
      <p:sp>
        <p:nvSpPr>
          <p:cNvPr id="18" name="Ellipse 17">
            <a:extLst>
              <a:ext uri="{FF2B5EF4-FFF2-40B4-BE49-F238E27FC236}">
                <a16:creationId xmlns:a16="http://schemas.microsoft.com/office/drawing/2014/main" id="{65636E6C-E2AE-4D4B-8874-889540ABC73A}"/>
              </a:ext>
            </a:extLst>
          </p:cNvPr>
          <p:cNvSpPr/>
          <p:nvPr/>
        </p:nvSpPr>
        <p:spPr>
          <a:xfrm>
            <a:off x="4135386" y="3611844"/>
            <a:ext cx="241176" cy="241176"/>
          </a:xfrm>
          <a:prstGeom prst="ellipse">
            <a:avLst/>
          </a:prstGeom>
          <a:solidFill>
            <a:srgbClr val="4E90A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CH" sz="1500" dirty="0">
                <a:latin typeface="Museo Sans Cond 300" panose="02000000000000000000" pitchFamily="2" charset="0"/>
              </a:rPr>
              <a:t>11</a:t>
            </a:r>
          </a:p>
        </p:txBody>
      </p:sp>
      <p:sp>
        <p:nvSpPr>
          <p:cNvPr id="19" name="Ellipse 18">
            <a:extLst>
              <a:ext uri="{FF2B5EF4-FFF2-40B4-BE49-F238E27FC236}">
                <a16:creationId xmlns:a16="http://schemas.microsoft.com/office/drawing/2014/main" id="{7192CAFE-221D-4679-9F20-A9258BC045AC}"/>
              </a:ext>
            </a:extLst>
          </p:cNvPr>
          <p:cNvSpPr/>
          <p:nvPr/>
        </p:nvSpPr>
        <p:spPr>
          <a:xfrm>
            <a:off x="4681860" y="3888900"/>
            <a:ext cx="241176" cy="241176"/>
          </a:xfrm>
          <a:prstGeom prst="ellipse">
            <a:avLst/>
          </a:prstGeom>
          <a:solidFill>
            <a:srgbClr val="AE85B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CH" sz="1100" dirty="0">
                <a:latin typeface="Museo Sans Cond 300" panose="02000000000000000000" pitchFamily="2" charset="0"/>
              </a:rPr>
              <a:t>11b</a:t>
            </a:r>
          </a:p>
        </p:txBody>
      </p:sp>
      <p:sp>
        <p:nvSpPr>
          <p:cNvPr id="20" name="Ellipse 19">
            <a:extLst>
              <a:ext uri="{FF2B5EF4-FFF2-40B4-BE49-F238E27FC236}">
                <a16:creationId xmlns:a16="http://schemas.microsoft.com/office/drawing/2014/main" id="{113B9093-EB20-4343-B797-E2548BFAE6A1}"/>
              </a:ext>
            </a:extLst>
          </p:cNvPr>
          <p:cNvSpPr/>
          <p:nvPr/>
        </p:nvSpPr>
        <p:spPr>
          <a:xfrm>
            <a:off x="5320626" y="3762355"/>
            <a:ext cx="241176" cy="241176"/>
          </a:xfrm>
          <a:prstGeom prst="ellipse">
            <a:avLst/>
          </a:prstGeom>
          <a:solidFill>
            <a:srgbClr val="4E90A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CH" sz="1500" dirty="0">
                <a:latin typeface="Museo Sans Cond 300" panose="02000000000000000000" pitchFamily="2" charset="0"/>
              </a:rPr>
              <a:t>12</a:t>
            </a:r>
          </a:p>
        </p:txBody>
      </p:sp>
      <p:graphicFrame>
        <p:nvGraphicFramePr>
          <p:cNvPr id="14" name="Tabelle 9">
            <a:extLst>
              <a:ext uri="{FF2B5EF4-FFF2-40B4-BE49-F238E27FC236}">
                <a16:creationId xmlns:a16="http://schemas.microsoft.com/office/drawing/2014/main" id="{9A1C1EBD-2406-BEA4-0AA3-E611F869EDA5}"/>
              </a:ext>
            </a:extLst>
          </p:cNvPr>
          <p:cNvGraphicFramePr>
            <a:graphicFrameLocks noGrp="1"/>
          </p:cNvGraphicFramePr>
          <p:nvPr>
            <p:extLst>
              <p:ext uri="{D42A27DB-BD31-4B8C-83A1-F6EECF244321}">
                <p14:modId xmlns:p14="http://schemas.microsoft.com/office/powerpoint/2010/main" val="3130153885"/>
              </p:ext>
            </p:extLst>
          </p:nvPr>
        </p:nvGraphicFramePr>
        <p:xfrm>
          <a:off x="467440" y="4941168"/>
          <a:ext cx="2599391" cy="741680"/>
        </p:xfrm>
        <a:graphic>
          <a:graphicData uri="http://schemas.openxmlformats.org/drawingml/2006/table">
            <a:tbl>
              <a:tblPr firstRow="1" bandRow="1">
                <a:tableStyleId>{5C22544A-7EE6-4342-B048-85BDC9FD1C3A}</a:tableStyleId>
              </a:tblPr>
              <a:tblGrid>
                <a:gridCol w="1231239">
                  <a:extLst>
                    <a:ext uri="{9D8B030D-6E8A-4147-A177-3AD203B41FA5}">
                      <a16:colId xmlns:a16="http://schemas.microsoft.com/office/drawing/2014/main" val="687279518"/>
                    </a:ext>
                  </a:extLst>
                </a:gridCol>
                <a:gridCol w="1368152">
                  <a:extLst>
                    <a:ext uri="{9D8B030D-6E8A-4147-A177-3AD203B41FA5}">
                      <a16:colId xmlns:a16="http://schemas.microsoft.com/office/drawing/2014/main" val="1828904885"/>
                    </a:ext>
                  </a:extLst>
                </a:gridCol>
              </a:tblGrid>
              <a:tr h="370840">
                <a:tc>
                  <a:txBody>
                    <a:bodyPr/>
                    <a:lstStyle/>
                    <a:p>
                      <a:pPr algn="ctr"/>
                      <a:r>
                        <a:rPr lang="de-DE" b="0" dirty="0">
                          <a:solidFill>
                            <a:sysClr val="windowText" lastClr="000000"/>
                          </a:solidFill>
                          <a:latin typeface="Museo Sans Cond 300" panose="02000000000000000000" pitchFamily="2" charset="0"/>
                        </a:rPr>
                        <a:t>Anzahl Heute</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dirty="0">
                          <a:solidFill>
                            <a:sysClr val="windowText" lastClr="000000"/>
                          </a:solidFill>
                          <a:latin typeface="Museo Sans Cond 300" panose="02000000000000000000" pitchFamily="2" charset="0"/>
                        </a:rPr>
                        <a:t>Anzahl Zukunft</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3682595"/>
                  </a:ext>
                </a:extLst>
              </a:tr>
              <a:tr h="370840">
                <a:tc>
                  <a:txBody>
                    <a:bodyPr/>
                    <a:lstStyle/>
                    <a:p>
                      <a:pPr algn="ctr"/>
                      <a:r>
                        <a:rPr lang="de-DE" b="0" dirty="0">
                          <a:solidFill>
                            <a:sysClr val="windowText" lastClr="000000"/>
                          </a:solidFill>
                          <a:latin typeface="Museo Sans Cond 300" panose="02000000000000000000" pitchFamily="2" charset="0"/>
                        </a:rPr>
                        <a:t>33</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dirty="0">
                          <a:solidFill>
                            <a:sysClr val="windowText" lastClr="000000"/>
                          </a:solidFill>
                          <a:latin typeface="Museo Sans Cond 300" panose="02000000000000000000" pitchFamily="2" charset="0"/>
                        </a:rPr>
                        <a:t>29 (Option 35)</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7970997"/>
                  </a:ext>
                </a:extLst>
              </a:tr>
            </a:tbl>
          </a:graphicData>
        </a:graphic>
      </p:graphicFrame>
    </p:spTree>
    <p:extLst>
      <p:ext uri="{BB962C8B-B14F-4D97-AF65-F5344CB8AC3E}">
        <p14:creationId xmlns:p14="http://schemas.microsoft.com/office/powerpoint/2010/main" val="310560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5. Parkplätze</a:t>
            </a:r>
          </a:p>
        </p:txBody>
      </p:sp>
      <p:sp>
        <p:nvSpPr>
          <p:cNvPr id="3" name="Fußzeilenplatzhalter 2"/>
          <p:cNvSpPr>
            <a:spLocks noGrp="1"/>
          </p:cNvSpPr>
          <p:nvPr>
            <p:ph type="ftr" sz="quarter" idx="11"/>
          </p:nvPr>
        </p:nvSpPr>
        <p:spPr/>
        <p:txBody>
          <a:bodyPr/>
          <a:lstStyle/>
          <a:p>
            <a:r>
              <a:rPr lang="de-CH" dirty="0"/>
              <a:t>Parkierungskonzept Ilanz/</a:t>
            </a:r>
            <a:r>
              <a:rPr lang="de-CH" dirty="0" err="1"/>
              <a:t>Glion</a:t>
            </a:r>
            <a:endParaRPr lang="de-CH" dirty="0"/>
          </a:p>
        </p:txBody>
      </p:sp>
      <p:sp>
        <p:nvSpPr>
          <p:cNvPr id="4" name="Foliennummernplatzhalter 3"/>
          <p:cNvSpPr>
            <a:spLocks noGrp="1"/>
          </p:cNvSpPr>
          <p:nvPr>
            <p:ph type="sldNum" sz="quarter" idx="12"/>
          </p:nvPr>
        </p:nvSpPr>
        <p:spPr/>
        <p:txBody>
          <a:bodyPr/>
          <a:lstStyle/>
          <a:p>
            <a:fld id="{0E68201F-BCEA-4410-AC0B-D7B6BD30ADEA}" type="slidenum">
              <a:rPr lang="de-CH" smtClean="0"/>
              <a:pPr/>
              <a:t>11</a:t>
            </a:fld>
            <a:endParaRPr lang="de-CH" dirty="0"/>
          </a:p>
        </p:txBody>
      </p:sp>
      <p:sp>
        <p:nvSpPr>
          <p:cNvPr id="5" name="Titel 1">
            <a:extLst>
              <a:ext uri="{FF2B5EF4-FFF2-40B4-BE49-F238E27FC236}">
                <a16:creationId xmlns:a16="http://schemas.microsoft.com/office/drawing/2014/main" id="{A6E9C12A-2927-4993-B436-2296D5D7FE18}"/>
              </a:ext>
            </a:extLst>
          </p:cNvPr>
          <p:cNvSpPr txBox="1">
            <a:spLocks/>
          </p:cNvSpPr>
          <p:nvPr/>
        </p:nvSpPr>
        <p:spPr>
          <a:xfrm>
            <a:off x="294953" y="1052736"/>
            <a:ext cx="8362454" cy="5256584"/>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endParaRPr lang="de-CH" sz="2000" cap="none" baseline="0" dirty="0">
              <a:latin typeface="Museo Sans Cond 300" pitchFamily="50" charset="0"/>
            </a:endParaRPr>
          </a:p>
          <a:p>
            <a:pPr marL="457200" indent="-457200">
              <a:buFont typeface="Arial" pitchFamily="34" charset="0"/>
              <a:buChar char="•"/>
            </a:pPr>
            <a:endParaRPr lang="de-CH" sz="2000" cap="none" baseline="0" dirty="0">
              <a:latin typeface="Museo Sans Cond 300" pitchFamily="50" charset="0"/>
            </a:endParaRPr>
          </a:p>
        </p:txBody>
      </p:sp>
      <p:sp>
        <p:nvSpPr>
          <p:cNvPr id="6" name="Titel 1">
            <a:extLst>
              <a:ext uri="{FF2B5EF4-FFF2-40B4-BE49-F238E27FC236}">
                <a16:creationId xmlns:a16="http://schemas.microsoft.com/office/drawing/2014/main" id="{E2BCA935-1123-45F9-856C-39C2A9A6DA85}"/>
              </a:ext>
            </a:extLst>
          </p:cNvPr>
          <p:cNvSpPr txBox="1">
            <a:spLocks/>
          </p:cNvSpPr>
          <p:nvPr/>
        </p:nvSpPr>
        <p:spPr>
          <a:xfrm>
            <a:off x="285428" y="1032546"/>
            <a:ext cx="8457704" cy="518913"/>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r>
              <a:rPr lang="de-DE" sz="2200" cap="none" baseline="0" dirty="0">
                <a:latin typeface="Museo Sans Cyrl 900" pitchFamily="50" charset="0"/>
              </a:rPr>
              <a:t>Luven</a:t>
            </a:r>
            <a:endParaRPr lang="de-CH" sz="2200" cap="none" baseline="0" dirty="0">
              <a:latin typeface="Museo Sans Cyrl 900" pitchFamily="50" charset="0"/>
            </a:endParaRPr>
          </a:p>
        </p:txBody>
      </p:sp>
      <p:pic>
        <p:nvPicPr>
          <p:cNvPr id="8" name="Grafik 7">
            <a:extLst>
              <a:ext uri="{FF2B5EF4-FFF2-40B4-BE49-F238E27FC236}">
                <a16:creationId xmlns:a16="http://schemas.microsoft.com/office/drawing/2014/main" id="{0E0B0F33-C041-4B74-AEB4-B84B50449203}"/>
              </a:ext>
            </a:extLst>
          </p:cNvPr>
          <p:cNvPicPr>
            <a:picLocks noChangeAspect="1"/>
          </p:cNvPicPr>
          <p:nvPr/>
        </p:nvPicPr>
        <p:blipFill rotWithShape="1">
          <a:blip r:embed="rId2">
            <a:extLst>
              <a:ext uri="{28A0092B-C50C-407E-A947-70E740481C1C}">
                <a14:useLocalDpi xmlns:a14="http://schemas.microsoft.com/office/drawing/2010/main" val="0"/>
              </a:ext>
            </a:extLst>
          </a:blip>
          <a:srcRect l="16572" r="9246"/>
          <a:stretch/>
        </p:blipFill>
        <p:spPr>
          <a:xfrm>
            <a:off x="3707904" y="1679486"/>
            <a:ext cx="4991596" cy="4413810"/>
          </a:xfrm>
          <a:prstGeom prst="rect">
            <a:avLst/>
          </a:prstGeom>
        </p:spPr>
      </p:pic>
      <p:sp>
        <p:nvSpPr>
          <p:cNvPr id="15" name="Titel 1">
            <a:extLst>
              <a:ext uri="{FF2B5EF4-FFF2-40B4-BE49-F238E27FC236}">
                <a16:creationId xmlns:a16="http://schemas.microsoft.com/office/drawing/2014/main" id="{03F10605-82A9-4160-B28D-6BB2D5D55828}"/>
              </a:ext>
            </a:extLst>
          </p:cNvPr>
          <p:cNvSpPr txBox="1">
            <a:spLocks/>
          </p:cNvSpPr>
          <p:nvPr/>
        </p:nvSpPr>
        <p:spPr>
          <a:xfrm>
            <a:off x="447353" y="1679486"/>
            <a:ext cx="3332560" cy="4782234"/>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pPr defTabSz="266700">
              <a:spcAft>
                <a:spcPts val="600"/>
              </a:spcAft>
            </a:pPr>
            <a:r>
              <a:rPr lang="de-CH" sz="2000" cap="none" baseline="0" dirty="0">
                <a:highlight>
                  <a:srgbClr val="4E90A6"/>
                </a:highlight>
                <a:latin typeface="Museo Sans Cond 300" pitchFamily="50" charset="0"/>
              </a:rPr>
              <a:t>13</a:t>
            </a:r>
            <a:r>
              <a:rPr lang="de-CH" sz="2000" cap="none" baseline="0" dirty="0">
                <a:latin typeface="Museo Sans Cond 300" pitchFamily="50" charset="0"/>
              </a:rPr>
              <a:t> Mulin (4 PP, unbegrenzt, nur 	Vignette A)</a:t>
            </a:r>
          </a:p>
          <a:p>
            <a:pPr defTabSz="266700">
              <a:spcAft>
                <a:spcPts val="600"/>
              </a:spcAft>
            </a:pPr>
            <a:r>
              <a:rPr lang="de-CH" sz="2000" cap="none" dirty="0">
                <a:highlight>
                  <a:srgbClr val="4E90A6"/>
                </a:highlight>
                <a:latin typeface="Museo Sans Cond 300" pitchFamily="50" charset="0"/>
              </a:rPr>
              <a:t>14</a:t>
            </a:r>
            <a:r>
              <a:rPr lang="de-CH" sz="2000" cap="none" dirty="0">
                <a:latin typeface="Museo Sans Cond 300" pitchFamily="50" charset="0"/>
              </a:rPr>
              <a:t> Miez </a:t>
            </a:r>
            <a:r>
              <a:rPr lang="de-CH" sz="2000" cap="none" dirty="0" err="1">
                <a:latin typeface="Museo Sans Cond 300" pitchFamily="50" charset="0"/>
              </a:rPr>
              <a:t>Vitg</a:t>
            </a:r>
            <a:r>
              <a:rPr lang="de-CH" sz="2000" cap="none" dirty="0">
                <a:latin typeface="Museo Sans Cond 300" pitchFamily="50" charset="0"/>
              </a:rPr>
              <a:t> (8 PP, unbegrenzt, 	Vignette A)</a:t>
            </a:r>
          </a:p>
          <a:p>
            <a:pPr defTabSz="266700">
              <a:spcAft>
                <a:spcPts val="600"/>
              </a:spcAft>
            </a:pPr>
            <a:r>
              <a:rPr lang="de-CH" sz="2000" cap="none" dirty="0">
                <a:highlight>
                  <a:srgbClr val="4E90A6"/>
                </a:highlight>
                <a:latin typeface="Museo Sans Cond 300" pitchFamily="50" charset="0"/>
              </a:rPr>
              <a:t>15</a:t>
            </a:r>
            <a:r>
              <a:rPr lang="de-CH" sz="2000" cap="none" dirty="0">
                <a:latin typeface="Museo Sans Cond 300" pitchFamily="50" charset="0"/>
              </a:rPr>
              <a:t> </a:t>
            </a:r>
            <a:r>
              <a:rPr lang="de-CH" sz="2000" cap="none" dirty="0" err="1">
                <a:latin typeface="Museo Sans Cond 300" pitchFamily="50" charset="0"/>
              </a:rPr>
              <a:t>Sum</a:t>
            </a:r>
            <a:r>
              <a:rPr lang="de-CH" sz="2000" cap="none" dirty="0">
                <a:latin typeface="Museo Sans Cond 300" pitchFamily="50" charset="0"/>
              </a:rPr>
              <a:t> </a:t>
            </a:r>
            <a:r>
              <a:rPr lang="de-CH" sz="2000" cap="none" dirty="0" err="1">
                <a:latin typeface="Museo Sans Cond 300" pitchFamily="50" charset="0"/>
              </a:rPr>
              <a:t>Vitg</a:t>
            </a:r>
            <a:r>
              <a:rPr lang="de-CH" sz="2000" cap="none" dirty="0">
                <a:latin typeface="Museo Sans Cond 300" pitchFamily="50" charset="0"/>
              </a:rPr>
              <a:t> (9 PP, unbegrenzt, 	Vignette A)</a:t>
            </a:r>
          </a:p>
          <a:p>
            <a:pPr>
              <a:spcAft>
                <a:spcPts val="600"/>
              </a:spcAft>
            </a:pPr>
            <a:r>
              <a:rPr lang="de-CH" sz="2000" cap="none" dirty="0">
                <a:highlight>
                  <a:srgbClr val="C5757B"/>
                </a:highlight>
                <a:latin typeface="Museo Sans Cond 300" pitchFamily="50" charset="0"/>
              </a:rPr>
              <a:t>15a</a:t>
            </a:r>
            <a:r>
              <a:rPr lang="de-CH" sz="2000" cap="none" dirty="0">
                <a:latin typeface="Museo Sans Cond 300" pitchFamily="50" charset="0"/>
              </a:rPr>
              <a:t> </a:t>
            </a:r>
            <a:r>
              <a:rPr lang="de-CH" sz="2000" cap="none" dirty="0" err="1">
                <a:latin typeface="Museo Sans Cond 300" pitchFamily="50" charset="0"/>
              </a:rPr>
              <a:t>Sum</a:t>
            </a:r>
            <a:r>
              <a:rPr lang="de-CH" sz="2000" cap="none" dirty="0">
                <a:latin typeface="Museo Sans Cond 300" pitchFamily="50" charset="0"/>
              </a:rPr>
              <a:t> </a:t>
            </a:r>
            <a:r>
              <a:rPr lang="de-CH" sz="2000" cap="none" dirty="0" err="1">
                <a:latin typeface="Museo Sans Cond 300" pitchFamily="50" charset="0"/>
              </a:rPr>
              <a:t>Vitg</a:t>
            </a:r>
            <a:r>
              <a:rPr lang="de-CH" sz="2000" cap="none" dirty="0">
                <a:latin typeface="Museo Sans Cond 300" pitchFamily="50" charset="0"/>
              </a:rPr>
              <a:t> Erweiterung </a:t>
            </a:r>
          </a:p>
          <a:p>
            <a:pPr defTabSz="360363">
              <a:spcAft>
                <a:spcPts val="600"/>
              </a:spcAft>
            </a:pPr>
            <a:r>
              <a:rPr lang="de-CH" sz="2000" cap="none" dirty="0">
                <a:latin typeface="Museo Sans Cond 300" pitchFamily="50" charset="0"/>
              </a:rPr>
              <a:t>	(7 PP, unbegrenzt, Vignette A)</a:t>
            </a:r>
          </a:p>
          <a:p>
            <a:pPr>
              <a:spcAft>
                <a:spcPts val="600"/>
              </a:spcAft>
            </a:pPr>
            <a:r>
              <a:rPr lang="de-CH" sz="2000" cap="none" dirty="0">
                <a:highlight>
                  <a:srgbClr val="C5757B"/>
                </a:highlight>
                <a:latin typeface="Museo Sans Cond 300" pitchFamily="50" charset="0"/>
              </a:rPr>
              <a:t>16</a:t>
            </a:r>
            <a:r>
              <a:rPr lang="de-CH" sz="2000" cap="none" dirty="0">
                <a:latin typeface="Museo Sans Cond 300" pitchFamily="50" charset="0"/>
              </a:rPr>
              <a:t> Scola (4 PP, 24 h)</a:t>
            </a:r>
          </a:p>
        </p:txBody>
      </p:sp>
      <p:sp>
        <p:nvSpPr>
          <p:cNvPr id="17" name="Ellipse 16">
            <a:extLst>
              <a:ext uri="{FF2B5EF4-FFF2-40B4-BE49-F238E27FC236}">
                <a16:creationId xmlns:a16="http://schemas.microsoft.com/office/drawing/2014/main" id="{313F7C16-E776-45DE-B6AF-9ED9783FA291}"/>
              </a:ext>
            </a:extLst>
          </p:cNvPr>
          <p:cNvSpPr/>
          <p:nvPr/>
        </p:nvSpPr>
        <p:spPr>
          <a:xfrm>
            <a:off x="5364088" y="3308412"/>
            <a:ext cx="241176" cy="241176"/>
          </a:xfrm>
          <a:prstGeom prst="ellipse">
            <a:avLst/>
          </a:prstGeom>
          <a:solidFill>
            <a:srgbClr val="4E90A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CH" sz="1500" dirty="0">
                <a:latin typeface="Museo Sans Cond 300" panose="02000000000000000000" pitchFamily="2" charset="0"/>
              </a:rPr>
              <a:t>14</a:t>
            </a:r>
          </a:p>
        </p:txBody>
      </p:sp>
      <p:sp>
        <p:nvSpPr>
          <p:cNvPr id="18" name="Ellipse 17">
            <a:extLst>
              <a:ext uri="{FF2B5EF4-FFF2-40B4-BE49-F238E27FC236}">
                <a16:creationId xmlns:a16="http://schemas.microsoft.com/office/drawing/2014/main" id="{65636E6C-E2AE-4D4B-8874-889540ABC73A}"/>
              </a:ext>
            </a:extLst>
          </p:cNvPr>
          <p:cNvSpPr/>
          <p:nvPr/>
        </p:nvSpPr>
        <p:spPr>
          <a:xfrm>
            <a:off x="4415077" y="3356992"/>
            <a:ext cx="241176" cy="241176"/>
          </a:xfrm>
          <a:prstGeom prst="ellipse">
            <a:avLst/>
          </a:prstGeom>
          <a:solidFill>
            <a:srgbClr val="4E90A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CH" sz="1500" dirty="0">
                <a:latin typeface="Museo Sans Cond 300" panose="02000000000000000000" pitchFamily="2" charset="0"/>
              </a:rPr>
              <a:t>15</a:t>
            </a:r>
          </a:p>
        </p:txBody>
      </p:sp>
      <p:sp>
        <p:nvSpPr>
          <p:cNvPr id="19" name="Ellipse 18">
            <a:extLst>
              <a:ext uri="{FF2B5EF4-FFF2-40B4-BE49-F238E27FC236}">
                <a16:creationId xmlns:a16="http://schemas.microsoft.com/office/drawing/2014/main" id="{7192CAFE-221D-4679-9F20-A9258BC045AC}"/>
              </a:ext>
            </a:extLst>
          </p:cNvPr>
          <p:cNvSpPr/>
          <p:nvPr/>
        </p:nvSpPr>
        <p:spPr>
          <a:xfrm>
            <a:off x="4235004" y="3555195"/>
            <a:ext cx="241176" cy="241176"/>
          </a:xfrm>
          <a:prstGeom prst="ellipse">
            <a:avLst/>
          </a:prstGeom>
          <a:solidFill>
            <a:srgbClr val="C5757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CH" sz="1050" dirty="0">
                <a:latin typeface="Museo Sans Cond 300" panose="02000000000000000000" pitchFamily="2" charset="0"/>
              </a:rPr>
              <a:t>15a</a:t>
            </a:r>
          </a:p>
        </p:txBody>
      </p:sp>
      <p:sp>
        <p:nvSpPr>
          <p:cNvPr id="20" name="Ellipse 19">
            <a:extLst>
              <a:ext uri="{FF2B5EF4-FFF2-40B4-BE49-F238E27FC236}">
                <a16:creationId xmlns:a16="http://schemas.microsoft.com/office/drawing/2014/main" id="{113B9093-EB20-4343-B797-E2548BFAE6A1}"/>
              </a:ext>
            </a:extLst>
          </p:cNvPr>
          <p:cNvSpPr/>
          <p:nvPr/>
        </p:nvSpPr>
        <p:spPr>
          <a:xfrm>
            <a:off x="4923532" y="5373216"/>
            <a:ext cx="241176" cy="241176"/>
          </a:xfrm>
          <a:prstGeom prst="ellipse">
            <a:avLst/>
          </a:prstGeom>
          <a:solidFill>
            <a:srgbClr val="4E90A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CH" sz="1500" dirty="0">
                <a:latin typeface="Museo Sans Cond 300" panose="02000000000000000000" pitchFamily="2" charset="0"/>
              </a:rPr>
              <a:t>13</a:t>
            </a:r>
          </a:p>
        </p:txBody>
      </p:sp>
      <p:sp>
        <p:nvSpPr>
          <p:cNvPr id="16" name="Ellipse 15">
            <a:extLst>
              <a:ext uri="{FF2B5EF4-FFF2-40B4-BE49-F238E27FC236}">
                <a16:creationId xmlns:a16="http://schemas.microsoft.com/office/drawing/2014/main" id="{A045A6BE-40DE-452C-BD2D-8901DB989056}"/>
              </a:ext>
            </a:extLst>
          </p:cNvPr>
          <p:cNvSpPr/>
          <p:nvPr/>
        </p:nvSpPr>
        <p:spPr>
          <a:xfrm>
            <a:off x="4860032" y="4522347"/>
            <a:ext cx="241176" cy="241176"/>
          </a:xfrm>
          <a:prstGeom prst="ellipse">
            <a:avLst/>
          </a:prstGeom>
          <a:solidFill>
            <a:srgbClr val="C5757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CH" sz="1500" dirty="0">
                <a:latin typeface="Museo Sans Cond 300" panose="02000000000000000000" pitchFamily="2" charset="0"/>
              </a:rPr>
              <a:t>16</a:t>
            </a:r>
          </a:p>
        </p:txBody>
      </p:sp>
      <p:graphicFrame>
        <p:nvGraphicFramePr>
          <p:cNvPr id="14" name="Tabelle 9">
            <a:extLst>
              <a:ext uri="{FF2B5EF4-FFF2-40B4-BE49-F238E27FC236}">
                <a16:creationId xmlns:a16="http://schemas.microsoft.com/office/drawing/2014/main" id="{C2452BF6-825D-E41E-EB56-8B06145A2BD1}"/>
              </a:ext>
            </a:extLst>
          </p:cNvPr>
          <p:cNvGraphicFramePr>
            <a:graphicFrameLocks noGrp="1"/>
          </p:cNvGraphicFramePr>
          <p:nvPr>
            <p:extLst>
              <p:ext uri="{D42A27DB-BD31-4B8C-83A1-F6EECF244321}">
                <p14:modId xmlns:p14="http://schemas.microsoft.com/office/powerpoint/2010/main" val="3819188491"/>
              </p:ext>
            </p:extLst>
          </p:nvPr>
        </p:nvGraphicFramePr>
        <p:xfrm>
          <a:off x="529820" y="5178514"/>
          <a:ext cx="2599391" cy="741680"/>
        </p:xfrm>
        <a:graphic>
          <a:graphicData uri="http://schemas.openxmlformats.org/drawingml/2006/table">
            <a:tbl>
              <a:tblPr firstRow="1" bandRow="1">
                <a:tableStyleId>{5C22544A-7EE6-4342-B048-85BDC9FD1C3A}</a:tableStyleId>
              </a:tblPr>
              <a:tblGrid>
                <a:gridCol w="1231239">
                  <a:extLst>
                    <a:ext uri="{9D8B030D-6E8A-4147-A177-3AD203B41FA5}">
                      <a16:colId xmlns:a16="http://schemas.microsoft.com/office/drawing/2014/main" val="687279518"/>
                    </a:ext>
                  </a:extLst>
                </a:gridCol>
                <a:gridCol w="1368152">
                  <a:extLst>
                    <a:ext uri="{9D8B030D-6E8A-4147-A177-3AD203B41FA5}">
                      <a16:colId xmlns:a16="http://schemas.microsoft.com/office/drawing/2014/main" val="1828904885"/>
                    </a:ext>
                  </a:extLst>
                </a:gridCol>
              </a:tblGrid>
              <a:tr h="370840">
                <a:tc>
                  <a:txBody>
                    <a:bodyPr/>
                    <a:lstStyle/>
                    <a:p>
                      <a:pPr algn="ctr"/>
                      <a:r>
                        <a:rPr lang="de-DE" b="0" dirty="0">
                          <a:solidFill>
                            <a:sysClr val="windowText" lastClr="000000"/>
                          </a:solidFill>
                          <a:latin typeface="Museo Sans Cond 300" panose="02000000000000000000" pitchFamily="2" charset="0"/>
                        </a:rPr>
                        <a:t>Anzahl Heute</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dirty="0">
                          <a:solidFill>
                            <a:sysClr val="windowText" lastClr="000000"/>
                          </a:solidFill>
                          <a:latin typeface="Museo Sans Cond 300" panose="02000000000000000000" pitchFamily="2" charset="0"/>
                        </a:rPr>
                        <a:t>Anzahl Zukunft</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3682595"/>
                  </a:ext>
                </a:extLst>
              </a:tr>
              <a:tr h="370840">
                <a:tc>
                  <a:txBody>
                    <a:bodyPr/>
                    <a:lstStyle/>
                    <a:p>
                      <a:pPr algn="ctr"/>
                      <a:r>
                        <a:rPr lang="de-DE" b="0" dirty="0">
                          <a:solidFill>
                            <a:sysClr val="windowText" lastClr="000000"/>
                          </a:solidFill>
                          <a:latin typeface="Museo Sans Cond 300" panose="02000000000000000000" pitchFamily="2" charset="0"/>
                        </a:rPr>
                        <a:t>21</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dirty="0">
                          <a:solidFill>
                            <a:sysClr val="windowText" lastClr="000000"/>
                          </a:solidFill>
                          <a:latin typeface="Museo Sans Cond 300" panose="02000000000000000000" pitchFamily="2" charset="0"/>
                        </a:rPr>
                        <a:t>31</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7970997"/>
                  </a:ext>
                </a:extLst>
              </a:tr>
            </a:tbl>
          </a:graphicData>
        </a:graphic>
      </p:graphicFrame>
    </p:spTree>
    <p:extLst>
      <p:ext uri="{BB962C8B-B14F-4D97-AF65-F5344CB8AC3E}">
        <p14:creationId xmlns:p14="http://schemas.microsoft.com/office/powerpoint/2010/main" val="3955238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5. Parkplätze</a:t>
            </a:r>
          </a:p>
        </p:txBody>
      </p:sp>
      <p:sp>
        <p:nvSpPr>
          <p:cNvPr id="3" name="Fußzeilenplatzhalter 2"/>
          <p:cNvSpPr>
            <a:spLocks noGrp="1"/>
          </p:cNvSpPr>
          <p:nvPr>
            <p:ph type="ftr" sz="quarter" idx="11"/>
          </p:nvPr>
        </p:nvSpPr>
        <p:spPr/>
        <p:txBody>
          <a:bodyPr/>
          <a:lstStyle/>
          <a:p>
            <a:r>
              <a:rPr lang="de-CH" dirty="0"/>
              <a:t>Parkierungskonzept Ilanz/</a:t>
            </a:r>
            <a:r>
              <a:rPr lang="de-CH" dirty="0" err="1"/>
              <a:t>Glion</a:t>
            </a:r>
            <a:endParaRPr lang="de-CH" dirty="0"/>
          </a:p>
        </p:txBody>
      </p:sp>
      <p:sp>
        <p:nvSpPr>
          <p:cNvPr id="4" name="Foliennummernplatzhalter 3"/>
          <p:cNvSpPr>
            <a:spLocks noGrp="1"/>
          </p:cNvSpPr>
          <p:nvPr>
            <p:ph type="sldNum" sz="quarter" idx="12"/>
          </p:nvPr>
        </p:nvSpPr>
        <p:spPr/>
        <p:txBody>
          <a:bodyPr/>
          <a:lstStyle/>
          <a:p>
            <a:fld id="{0E68201F-BCEA-4410-AC0B-D7B6BD30ADEA}" type="slidenum">
              <a:rPr lang="de-CH" smtClean="0"/>
              <a:pPr/>
              <a:t>12</a:t>
            </a:fld>
            <a:endParaRPr lang="de-CH" dirty="0"/>
          </a:p>
        </p:txBody>
      </p:sp>
      <p:sp>
        <p:nvSpPr>
          <p:cNvPr id="5" name="Titel 1">
            <a:extLst>
              <a:ext uri="{FF2B5EF4-FFF2-40B4-BE49-F238E27FC236}">
                <a16:creationId xmlns:a16="http://schemas.microsoft.com/office/drawing/2014/main" id="{A6E9C12A-2927-4993-B436-2296D5D7FE18}"/>
              </a:ext>
            </a:extLst>
          </p:cNvPr>
          <p:cNvSpPr txBox="1">
            <a:spLocks/>
          </p:cNvSpPr>
          <p:nvPr/>
        </p:nvSpPr>
        <p:spPr>
          <a:xfrm>
            <a:off x="294953" y="1052736"/>
            <a:ext cx="8362454" cy="5256584"/>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endParaRPr lang="de-CH" sz="2000" cap="none" baseline="0" dirty="0">
              <a:latin typeface="Museo Sans Cond 300" pitchFamily="50" charset="0"/>
            </a:endParaRPr>
          </a:p>
          <a:p>
            <a:pPr marL="457200" indent="-457200">
              <a:buFont typeface="Arial" pitchFamily="34" charset="0"/>
              <a:buChar char="•"/>
            </a:pPr>
            <a:endParaRPr lang="de-CH" sz="2000" cap="none" baseline="0" dirty="0">
              <a:latin typeface="Museo Sans Cond 300" pitchFamily="50" charset="0"/>
            </a:endParaRPr>
          </a:p>
        </p:txBody>
      </p:sp>
      <p:sp>
        <p:nvSpPr>
          <p:cNvPr id="6" name="Titel 1">
            <a:extLst>
              <a:ext uri="{FF2B5EF4-FFF2-40B4-BE49-F238E27FC236}">
                <a16:creationId xmlns:a16="http://schemas.microsoft.com/office/drawing/2014/main" id="{E2BCA935-1123-45F9-856C-39C2A9A6DA85}"/>
              </a:ext>
            </a:extLst>
          </p:cNvPr>
          <p:cNvSpPr txBox="1">
            <a:spLocks/>
          </p:cNvSpPr>
          <p:nvPr/>
        </p:nvSpPr>
        <p:spPr>
          <a:xfrm>
            <a:off x="285428" y="1032546"/>
            <a:ext cx="8457704" cy="518913"/>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r>
              <a:rPr lang="de-DE" sz="2200" cap="none" baseline="0" dirty="0" err="1">
                <a:latin typeface="Museo Sans Cyrl 900" pitchFamily="50" charset="0"/>
              </a:rPr>
              <a:t>Schnaus</a:t>
            </a:r>
            <a:endParaRPr lang="de-CH" sz="2200" cap="none" baseline="0" dirty="0">
              <a:latin typeface="Museo Sans Cyrl 900" pitchFamily="50" charset="0"/>
            </a:endParaRPr>
          </a:p>
        </p:txBody>
      </p:sp>
      <p:pic>
        <p:nvPicPr>
          <p:cNvPr id="8" name="Grafik 7">
            <a:extLst>
              <a:ext uri="{FF2B5EF4-FFF2-40B4-BE49-F238E27FC236}">
                <a16:creationId xmlns:a16="http://schemas.microsoft.com/office/drawing/2014/main" id="{0E0B0F33-C041-4B74-AEB4-B84B50449203}"/>
              </a:ext>
            </a:extLst>
          </p:cNvPr>
          <p:cNvPicPr>
            <a:picLocks noChangeAspect="1"/>
          </p:cNvPicPr>
          <p:nvPr/>
        </p:nvPicPr>
        <p:blipFill rotWithShape="1">
          <a:blip r:embed="rId2">
            <a:extLst>
              <a:ext uri="{28A0092B-C50C-407E-A947-70E740481C1C}">
                <a14:useLocalDpi xmlns:a14="http://schemas.microsoft.com/office/drawing/2010/main" val="0"/>
              </a:ext>
            </a:extLst>
          </a:blip>
          <a:srcRect l="10026" r="10026"/>
          <a:stretch/>
        </p:blipFill>
        <p:spPr>
          <a:xfrm>
            <a:off x="3214936" y="1679486"/>
            <a:ext cx="5484564" cy="4413810"/>
          </a:xfrm>
          <a:prstGeom prst="rect">
            <a:avLst/>
          </a:prstGeom>
        </p:spPr>
      </p:pic>
      <p:sp>
        <p:nvSpPr>
          <p:cNvPr id="15" name="Titel 1">
            <a:extLst>
              <a:ext uri="{FF2B5EF4-FFF2-40B4-BE49-F238E27FC236}">
                <a16:creationId xmlns:a16="http://schemas.microsoft.com/office/drawing/2014/main" id="{03F10605-82A9-4160-B28D-6BB2D5D55828}"/>
              </a:ext>
            </a:extLst>
          </p:cNvPr>
          <p:cNvSpPr txBox="1">
            <a:spLocks/>
          </p:cNvSpPr>
          <p:nvPr/>
        </p:nvSpPr>
        <p:spPr>
          <a:xfrm>
            <a:off x="447353" y="1679486"/>
            <a:ext cx="2767583" cy="4782234"/>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pPr defTabSz="266700">
              <a:spcAft>
                <a:spcPts val="600"/>
              </a:spcAft>
            </a:pPr>
            <a:r>
              <a:rPr lang="de-CH" sz="2000" cap="none" baseline="0" dirty="0">
                <a:highlight>
                  <a:srgbClr val="4E90A6"/>
                </a:highlight>
                <a:latin typeface="Museo Sans Cond 300" pitchFamily="50" charset="0"/>
              </a:rPr>
              <a:t>17</a:t>
            </a:r>
            <a:r>
              <a:rPr lang="de-CH" sz="2000" cap="none" baseline="0" dirty="0">
                <a:latin typeface="Museo Sans Cond 300" pitchFamily="50" charset="0"/>
              </a:rPr>
              <a:t> Casa </a:t>
            </a:r>
            <a:r>
              <a:rPr lang="de-CH" sz="2000" cap="none" baseline="0" dirty="0" err="1">
                <a:latin typeface="Museo Sans Cond 300" pitchFamily="50" charset="0"/>
              </a:rPr>
              <a:t>Communala</a:t>
            </a:r>
            <a:r>
              <a:rPr lang="de-CH" sz="2000" cap="none" baseline="0" dirty="0">
                <a:latin typeface="Museo Sans Cond 300" pitchFamily="50" charset="0"/>
              </a:rPr>
              <a:t> (6 PP, 	unbegrenzt)</a:t>
            </a:r>
          </a:p>
          <a:p>
            <a:pPr defTabSz="266700">
              <a:spcAft>
                <a:spcPts val="600"/>
              </a:spcAft>
            </a:pPr>
            <a:r>
              <a:rPr lang="de-CH" sz="2000" cap="none" dirty="0">
                <a:highlight>
                  <a:srgbClr val="4E90A6"/>
                </a:highlight>
                <a:latin typeface="Museo Sans Cond 300" pitchFamily="50" charset="0"/>
              </a:rPr>
              <a:t>18</a:t>
            </a:r>
            <a:r>
              <a:rPr lang="de-CH" sz="2000" cap="none" dirty="0">
                <a:latin typeface="Museo Sans Cond 300" pitchFamily="50" charset="0"/>
              </a:rPr>
              <a:t> </a:t>
            </a:r>
            <a:r>
              <a:rPr lang="de-CH" sz="2000" cap="none" dirty="0" err="1">
                <a:latin typeface="Museo Sans Cond 300" pitchFamily="50" charset="0"/>
              </a:rPr>
              <a:t>Sum</a:t>
            </a:r>
            <a:r>
              <a:rPr lang="de-CH" sz="2000" cap="none" dirty="0">
                <a:latin typeface="Museo Sans Cond 300" pitchFamily="50" charset="0"/>
              </a:rPr>
              <a:t> </a:t>
            </a:r>
            <a:r>
              <a:rPr lang="de-CH" sz="2000" cap="none" dirty="0" err="1">
                <a:latin typeface="Museo Sans Cond 300" pitchFamily="50" charset="0"/>
              </a:rPr>
              <a:t>Vitg</a:t>
            </a:r>
            <a:r>
              <a:rPr lang="de-CH" sz="2000" cap="none" dirty="0">
                <a:latin typeface="Museo Sans Cond 300" pitchFamily="50" charset="0"/>
              </a:rPr>
              <a:t> (4 PP, 	unbegrenzt, Vignette A)</a:t>
            </a:r>
          </a:p>
        </p:txBody>
      </p:sp>
      <p:sp>
        <p:nvSpPr>
          <p:cNvPr id="17" name="Ellipse 16">
            <a:extLst>
              <a:ext uri="{FF2B5EF4-FFF2-40B4-BE49-F238E27FC236}">
                <a16:creationId xmlns:a16="http://schemas.microsoft.com/office/drawing/2014/main" id="{313F7C16-E776-45DE-B6AF-9ED9783FA291}"/>
              </a:ext>
            </a:extLst>
          </p:cNvPr>
          <p:cNvSpPr/>
          <p:nvPr/>
        </p:nvSpPr>
        <p:spPr>
          <a:xfrm>
            <a:off x="5004048" y="2901777"/>
            <a:ext cx="241176" cy="241176"/>
          </a:xfrm>
          <a:prstGeom prst="ellipse">
            <a:avLst/>
          </a:prstGeom>
          <a:solidFill>
            <a:srgbClr val="4E90A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CH" sz="1500" dirty="0">
                <a:latin typeface="Museo Sans Cond 300" panose="02000000000000000000" pitchFamily="2" charset="0"/>
              </a:rPr>
              <a:t>18</a:t>
            </a:r>
          </a:p>
        </p:txBody>
      </p:sp>
      <p:sp>
        <p:nvSpPr>
          <p:cNvPr id="20" name="Ellipse 19">
            <a:extLst>
              <a:ext uri="{FF2B5EF4-FFF2-40B4-BE49-F238E27FC236}">
                <a16:creationId xmlns:a16="http://schemas.microsoft.com/office/drawing/2014/main" id="{113B9093-EB20-4343-B797-E2548BFAE6A1}"/>
              </a:ext>
            </a:extLst>
          </p:cNvPr>
          <p:cNvSpPr/>
          <p:nvPr/>
        </p:nvSpPr>
        <p:spPr>
          <a:xfrm>
            <a:off x="7164288" y="4934510"/>
            <a:ext cx="241176" cy="241176"/>
          </a:xfrm>
          <a:prstGeom prst="ellipse">
            <a:avLst/>
          </a:prstGeom>
          <a:solidFill>
            <a:srgbClr val="4E90A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CH" sz="1500" dirty="0">
                <a:latin typeface="Museo Sans Cond 300" panose="02000000000000000000" pitchFamily="2" charset="0"/>
              </a:rPr>
              <a:t>17</a:t>
            </a:r>
          </a:p>
        </p:txBody>
      </p:sp>
      <p:graphicFrame>
        <p:nvGraphicFramePr>
          <p:cNvPr id="11" name="Tabelle 9">
            <a:extLst>
              <a:ext uri="{FF2B5EF4-FFF2-40B4-BE49-F238E27FC236}">
                <a16:creationId xmlns:a16="http://schemas.microsoft.com/office/drawing/2014/main" id="{4B534A13-D1AE-1583-2CFC-783C1ECC2A64}"/>
              </a:ext>
            </a:extLst>
          </p:cNvPr>
          <p:cNvGraphicFramePr>
            <a:graphicFrameLocks noGrp="1"/>
          </p:cNvGraphicFramePr>
          <p:nvPr>
            <p:extLst>
              <p:ext uri="{D42A27DB-BD31-4B8C-83A1-F6EECF244321}">
                <p14:modId xmlns:p14="http://schemas.microsoft.com/office/powerpoint/2010/main" val="128151322"/>
              </p:ext>
            </p:extLst>
          </p:nvPr>
        </p:nvGraphicFramePr>
        <p:xfrm>
          <a:off x="529820" y="3168144"/>
          <a:ext cx="2599391" cy="741680"/>
        </p:xfrm>
        <a:graphic>
          <a:graphicData uri="http://schemas.openxmlformats.org/drawingml/2006/table">
            <a:tbl>
              <a:tblPr firstRow="1" bandRow="1">
                <a:tableStyleId>{5C22544A-7EE6-4342-B048-85BDC9FD1C3A}</a:tableStyleId>
              </a:tblPr>
              <a:tblGrid>
                <a:gridCol w="1231239">
                  <a:extLst>
                    <a:ext uri="{9D8B030D-6E8A-4147-A177-3AD203B41FA5}">
                      <a16:colId xmlns:a16="http://schemas.microsoft.com/office/drawing/2014/main" val="687279518"/>
                    </a:ext>
                  </a:extLst>
                </a:gridCol>
                <a:gridCol w="1368152">
                  <a:extLst>
                    <a:ext uri="{9D8B030D-6E8A-4147-A177-3AD203B41FA5}">
                      <a16:colId xmlns:a16="http://schemas.microsoft.com/office/drawing/2014/main" val="1828904885"/>
                    </a:ext>
                  </a:extLst>
                </a:gridCol>
              </a:tblGrid>
              <a:tr h="370840">
                <a:tc>
                  <a:txBody>
                    <a:bodyPr/>
                    <a:lstStyle/>
                    <a:p>
                      <a:pPr algn="ctr"/>
                      <a:r>
                        <a:rPr lang="de-DE" b="0" dirty="0">
                          <a:solidFill>
                            <a:sysClr val="windowText" lastClr="000000"/>
                          </a:solidFill>
                          <a:latin typeface="Museo Sans Cond 300" panose="02000000000000000000" pitchFamily="2" charset="0"/>
                        </a:rPr>
                        <a:t>Anzahl Heute</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dirty="0">
                          <a:solidFill>
                            <a:sysClr val="windowText" lastClr="000000"/>
                          </a:solidFill>
                          <a:latin typeface="Museo Sans Cond 300" panose="02000000000000000000" pitchFamily="2" charset="0"/>
                        </a:rPr>
                        <a:t>Anzahl Zukunft</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3682595"/>
                  </a:ext>
                </a:extLst>
              </a:tr>
              <a:tr h="370840">
                <a:tc>
                  <a:txBody>
                    <a:bodyPr/>
                    <a:lstStyle/>
                    <a:p>
                      <a:pPr algn="ctr"/>
                      <a:r>
                        <a:rPr lang="de-DE" b="0" dirty="0">
                          <a:solidFill>
                            <a:sysClr val="windowText" lastClr="000000"/>
                          </a:solidFill>
                          <a:latin typeface="Museo Sans Cond 300" panose="02000000000000000000" pitchFamily="2" charset="0"/>
                        </a:rPr>
                        <a:t>10</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dirty="0">
                          <a:solidFill>
                            <a:sysClr val="windowText" lastClr="000000"/>
                          </a:solidFill>
                          <a:latin typeface="Museo Sans Cond 300" panose="02000000000000000000" pitchFamily="2" charset="0"/>
                        </a:rPr>
                        <a:t>10</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7970997"/>
                  </a:ext>
                </a:extLst>
              </a:tr>
            </a:tbl>
          </a:graphicData>
        </a:graphic>
      </p:graphicFrame>
    </p:spTree>
    <p:extLst>
      <p:ext uri="{BB962C8B-B14F-4D97-AF65-F5344CB8AC3E}">
        <p14:creationId xmlns:p14="http://schemas.microsoft.com/office/powerpoint/2010/main" val="4239656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5. Parkplätze</a:t>
            </a:r>
          </a:p>
        </p:txBody>
      </p:sp>
      <p:sp>
        <p:nvSpPr>
          <p:cNvPr id="3" name="Fußzeilenplatzhalter 2"/>
          <p:cNvSpPr>
            <a:spLocks noGrp="1"/>
          </p:cNvSpPr>
          <p:nvPr>
            <p:ph type="ftr" sz="quarter" idx="11"/>
          </p:nvPr>
        </p:nvSpPr>
        <p:spPr/>
        <p:txBody>
          <a:bodyPr/>
          <a:lstStyle/>
          <a:p>
            <a:r>
              <a:rPr lang="de-CH" dirty="0"/>
              <a:t>Parkierungskonzept Ilanz/</a:t>
            </a:r>
            <a:r>
              <a:rPr lang="de-CH" dirty="0" err="1"/>
              <a:t>Glion</a:t>
            </a:r>
            <a:endParaRPr lang="de-CH" dirty="0"/>
          </a:p>
        </p:txBody>
      </p:sp>
      <p:sp>
        <p:nvSpPr>
          <p:cNvPr id="4" name="Foliennummernplatzhalter 3"/>
          <p:cNvSpPr>
            <a:spLocks noGrp="1"/>
          </p:cNvSpPr>
          <p:nvPr>
            <p:ph type="sldNum" sz="quarter" idx="12"/>
          </p:nvPr>
        </p:nvSpPr>
        <p:spPr/>
        <p:txBody>
          <a:bodyPr/>
          <a:lstStyle/>
          <a:p>
            <a:fld id="{0E68201F-BCEA-4410-AC0B-D7B6BD30ADEA}" type="slidenum">
              <a:rPr lang="de-CH" smtClean="0"/>
              <a:pPr/>
              <a:t>13</a:t>
            </a:fld>
            <a:endParaRPr lang="de-CH" dirty="0"/>
          </a:p>
        </p:txBody>
      </p:sp>
      <p:sp>
        <p:nvSpPr>
          <p:cNvPr id="5" name="Titel 1">
            <a:extLst>
              <a:ext uri="{FF2B5EF4-FFF2-40B4-BE49-F238E27FC236}">
                <a16:creationId xmlns:a16="http://schemas.microsoft.com/office/drawing/2014/main" id="{A6E9C12A-2927-4993-B436-2296D5D7FE18}"/>
              </a:ext>
            </a:extLst>
          </p:cNvPr>
          <p:cNvSpPr txBox="1">
            <a:spLocks/>
          </p:cNvSpPr>
          <p:nvPr/>
        </p:nvSpPr>
        <p:spPr>
          <a:xfrm>
            <a:off x="294953" y="1052736"/>
            <a:ext cx="8362454" cy="5256584"/>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endParaRPr lang="de-CH" sz="2000" cap="none" baseline="0" dirty="0">
              <a:latin typeface="Museo Sans Cond 300" pitchFamily="50" charset="0"/>
            </a:endParaRPr>
          </a:p>
          <a:p>
            <a:pPr marL="457200" indent="-457200">
              <a:buFont typeface="Arial" pitchFamily="34" charset="0"/>
              <a:buChar char="•"/>
            </a:pPr>
            <a:endParaRPr lang="de-CH" sz="2000" cap="none" baseline="0" dirty="0">
              <a:latin typeface="Museo Sans Cond 300" pitchFamily="50" charset="0"/>
            </a:endParaRPr>
          </a:p>
        </p:txBody>
      </p:sp>
      <p:sp>
        <p:nvSpPr>
          <p:cNvPr id="6" name="Titel 1">
            <a:extLst>
              <a:ext uri="{FF2B5EF4-FFF2-40B4-BE49-F238E27FC236}">
                <a16:creationId xmlns:a16="http://schemas.microsoft.com/office/drawing/2014/main" id="{E2BCA935-1123-45F9-856C-39C2A9A6DA85}"/>
              </a:ext>
            </a:extLst>
          </p:cNvPr>
          <p:cNvSpPr txBox="1">
            <a:spLocks/>
          </p:cNvSpPr>
          <p:nvPr/>
        </p:nvSpPr>
        <p:spPr>
          <a:xfrm>
            <a:off x="285428" y="1032546"/>
            <a:ext cx="8457704" cy="518913"/>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r>
              <a:rPr lang="de-DE" sz="2200" cap="none" baseline="0" dirty="0" err="1">
                <a:latin typeface="Museo Sans Cyrl 900" pitchFamily="50" charset="0"/>
              </a:rPr>
              <a:t>Strada</a:t>
            </a:r>
            <a:endParaRPr lang="de-CH" sz="2200" cap="none" baseline="0" dirty="0">
              <a:latin typeface="Museo Sans Cyrl 900" pitchFamily="50" charset="0"/>
            </a:endParaRPr>
          </a:p>
        </p:txBody>
      </p:sp>
      <p:pic>
        <p:nvPicPr>
          <p:cNvPr id="8" name="Grafik 7">
            <a:extLst>
              <a:ext uri="{FF2B5EF4-FFF2-40B4-BE49-F238E27FC236}">
                <a16:creationId xmlns:a16="http://schemas.microsoft.com/office/drawing/2014/main" id="{0E0B0F33-C041-4B74-AEB4-B84B50449203}"/>
              </a:ext>
            </a:extLst>
          </p:cNvPr>
          <p:cNvPicPr>
            <a:picLocks noChangeAspect="1"/>
          </p:cNvPicPr>
          <p:nvPr/>
        </p:nvPicPr>
        <p:blipFill rotWithShape="1">
          <a:blip r:embed="rId2">
            <a:extLst>
              <a:ext uri="{28A0092B-C50C-407E-A947-70E740481C1C}">
                <a14:useLocalDpi xmlns:a14="http://schemas.microsoft.com/office/drawing/2010/main" val="0"/>
              </a:ext>
            </a:extLst>
          </a:blip>
          <a:srcRect l="10528" r="10528"/>
          <a:stretch/>
        </p:blipFill>
        <p:spPr>
          <a:xfrm>
            <a:off x="3214936" y="1679486"/>
            <a:ext cx="5484564" cy="4413810"/>
          </a:xfrm>
          <a:prstGeom prst="rect">
            <a:avLst/>
          </a:prstGeom>
        </p:spPr>
      </p:pic>
      <p:sp>
        <p:nvSpPr>
          <p:cNvPr id="15" name="Titel 1">
            <a:extLst>
              <a:ext uri="{FF2B5EF4-FFF2-40B4-BE49-F238E27FC236}">
                <a16:creationId xmlns:a16="http://schemas.microsoft.com/office/drawing/2014/main" id="{03F10605-82A9-4160-B28D-6BB2D5D55828}"/>
              </a:ext>
            </a:extLst>
          </p:cNvPr>
          <p:cNvSpPr txBox="1">
            <a:spLocks/>
          </p:cNvSpPr>
          <p:nvPr/>
        </p:nvSpPr>
        <p:spPr>
          <a:xfrm>
            <a:off x="447353" y="1679486"/>
            <a:ext cx="2767583" cy="4782234"/>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pPr defTabSz="266700">
              <a:spcAft>
                <a:spcPts val="600"/>
              </a:spcAft>
            </a:pPr>
            <a:r>
              <a:rPr lang="de-CH" sz="2000" cap="none" baseline="0" dirty="0">
                <a:highlight>
                  <a:srgbClr val="C5757B"/>
                </a:highlight>
                <a:latin typeface="Museo Sans Cond 300" pitchFamily="50" charset="0"/>
              </a:rPr>
              <a:t>19</a:t>
            </a:r>
            <a:r>
              <a:rPr lang="de-CH" sz="2000" cap="none" baseline="0" dirty="0">
                <a:latin typeface="Museo Sans Cond 300" pitchFamily="50" charset="0"/>
              </a:rPr>
              <a:t> Dorfeingang neu (11 PP, 	unbegrenzt, Vignette A)</a:t>
            </a:r>
            <a:endParaRPr lang="de-CH" sz="2000" cap="none" dirty="0">
              <a:latin typeface="Museo Sans Cond 300" pitchFamily="50" charset="0"/>
            </a:endParaRPr>
          </a:p>
        </p:txBody>
      </p:sp>
      <p:sp>
        <p:nvSpPr>
          <p:cNvPr id="17" name="Ellipse 16">
            <a:extLst>
              <a:ext uri="{FF2B5EF4-FFF2-40B4-BE49-F238E27FC236}">
                <a16:creationId xmlns:a16="http://schemas.microsoft.com/office/drawing/2014/main" id="{313F7C16-E776-45DE-B6AF-9ED9783FA291}"/>
              </a:ext>
            </a:extLst>
          </p:cNvPr>
          <p:cNvSpPr/>
          <p:nvPr/>
        </p:nvSpPr>
        <p:spPr>
          <a:xfrm>
            <a:off x="6300192" y="2636912"/>
            <a:ext cx="241176" cy="241176"/>
          </a:xfrm>
          <a:prstGeom prst="ellipse">
            <a:avLst/>
          </a:prstGeom>
          <a:solidFill>
            <a:srgbClr val="C5757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CH" sz="1500" dirty="0">
                <a:latin typeface="Museo Sans Cond 300" panose="02000000000000000000" pitchFamily="2" charset="0"/>
              </a:rPr>
              <a:t>19</a:t>
            </a:r>
          </a:p>
        </p:txBody>
      </p:sp>
      <p:graphicFrame>
        <p:nvGraphicFramePr>
          <p:cNvPr id="10" name="Tabelle 9">
            <a:extLst>
              <a:ext uri="{FF2B5EF4-FFF2-40B4-BE49-F238E27FC236}">
                <a16:creationId xmlns:a16="http://schemas.microsoft.com/office/drawing/2014/main" id="{242E386B-C117-2BB1-35BF-4B36A3CD88C8}"/>
              </a:ext>
            </a:extLst>
          </p:cNvPr>
          <p:cNvGraphicFramePr>
            <a:graphicFrameLocks noGrp="1"/>
          </p:cNvGraphicFramePr>
          <p:nvPr>
            <p:extLst>
              <p:ext uri="{D42A27DB-BD31-4B8C-83A1-F6EECF244321}">
                <p14:modId xmlns:p14="http://schemas.microsoft.com/office/powerpoint/2010/main" val="568811890"/>
              </p:ext>
            </p:extLst>
          </p:nvPr>
        </p:nvGraphicFramePr>
        <p:xfrm>
          <a:off x="529820" y="3168144"/>
          <a:ext cx="2599391" cy="741680"/>
        </p:xfrm>
        <a:graphic>
          <a:graphicData uri="http://schemas.openxmlformats.org/drawingml/2006/table">
            <a:tbl>
              <a:tblPr firstRow="1" bandRow="1">
                <a:tableStyleId>{5C22544A-7EE6-4342-B048-85BDC9FD1C3A}</a:tableStyleId>
              </a:tblPr>
              <a:tblGrid>
                <a:gridCol w="1231239">
                  <a:extLst>
                    <a:ext uri="{9D8B030D-6E8A-4147-A177-3AD203B41FA5}">
                      <a16:colId xmlns:a16="http://schemas.microsoft.com/office/drawing/2014/main" val="687279518"/>
                    </a:ext>
                  </a:extLst>
                </a:gridCol>
                <a:gridCol w="1368152">
                  <a:extLst>
                    <a:ext uri="{9D8B030D-6E8A-4147-A177-3AD203B41FA5}">
                      <a16:colId xmlns:a16="http://schemas.microsoft.com/office/drawing/2014/main" val="1828904885"/>
                    </a:ext>
                  </a:extLst>
                </a:gridCol>
              </a:tblGrid>
              <a:tr h="370840">
                <a:tc>
                  <a:txBody>
                    <a:bodyPr/>
                    <a:lstStyle/>
                    <a:p>
                      <a:pPr algn="ctr"/>
                      <a:r>
                        <a:rPr lang="de-DE" b="0" dirty="0">
                          <a:solidFill>
                            <a:sysClr val="windowText" lastClr="000000"/>
                          </a:solidFill>
                          <a:latin typeface="Museo Sans Cond 300" panose="02000000000000000000" pitchFamily="2" charset="0"/>
                        </a:rPr>
                        <a:t>Anzahl Heute</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dirty="0">
                          <a:solidFill>
                            <a:sysClr val="windowText" lastClr="000000"/>
                          </a:solidFill>
                          <a:latin typeface="Museo Sans Cond 300" panose="02000000000000000000" pitchFamily="2" charset="0"/>
                        </a:rPr>
                        <a:t>Anzahl Zukunft</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3682595"/>
                  </a:ext>
                </a:extLst>
              </a:tr>
              <a:tr h="370840">
                <a:tc>
                  <a:txBody>
                    <a:bodyPr/>
                    <a:lstStyle/>
                    <a:p>
                      <a:pPr algn="ctr"/>
                      <a:r>
                        <a:rPr lang="de-DE" b="0" dirty="0">
                          <a:solidFill>
                            <a:sysClr val="windowText" lastClr="000000"/>
                          </a:solidFill>
                          <a:latin typeface="Museo Sans Cond 300" panose="02000000000000000000" pitchFamily="2" charset="0"/>
                        </a:rPr>
                        <a:t>0</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dirty="0">
                          <a:solidFill>
                            <a:sysClr val="windowText" lastClr="000000"/>
                          </a:solidFill>
                          <a:latin typeface="Museo Sans Cond 300" panose="02000000000000000000" pitchFamily="2" charset="0"/>
                        </a:rPr>
                        <a:t>11</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7970997"/>
                  </a:ext>
                </a:extLst>
              </a:tr>
            </a:tbl>
          </a:graphicData>
        </a:graphic>
      </p:graphicFrame>
    </p:spTree>
    <p:extLst>
      <p:ext uri="{BB962C8B-B14F-4D97-AF65-F5344CB8AC3E}">
        <p14:creationId xmlns:p14="http://schemas.microsoft.com/office/powerpoint/2010/main" val="1307433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5. Parkplätze</a:t>
            </a:r>
          </a:p>
        </p:txBody>
      </p:sp>
      <p:sp>
        <p:nvSpPr>
          <p:cNvPr id="3" name="Fußzeilenplatzhalter 2"/>
          <p:cNvSpPr>
            <a:spLocks noGrp="1"/>
          </p:cNvSpPr>
          <p:nvPr>
            <p:ph type="ftr" sz="quarter" idx="11"/>
          </p:nvPr>
        </p:nvSpPr>
        <p:spPr/>
        <p:txBody>
          <a:bodyPr/>
          <a:lstStyle/>
          <a:p>
            <a:r>
              <a:rPr lang="de-CH" dirty="0"/>
              <a:t>Parkierungskonzept Ilanz/</a:t>
            </a:r>
            <a:r>
              <a:rPr lang="de-CH" dirty="0" err="1"/>
              <a:t>Glion</a:t>
            </a:r>
            <a:endParaRPr lang="de-CH" dirty="0"/>
          </a:p>
        </p:txBody>
      </p:sp>
      <p:sp>
        <p:nvSpPr>
          <p:cNvPr id="4" name="Foliennummernplatzhalter 3"/>
          <p:cNvSpPr>
            <a:spLocks noGrp="1"/>
          </p:cNvSpPr>
          <p:nvPr>
            <p:ph type="sldNum" sz="quarter" idx="12"/>
          </p:nvPr>
        </p:nvSpPr>
        <p:spPr/>
        <p:txBody>
          <a:bodyPr/>
          <a:lstStyle/>
          <a:p>
            <a:fld id="{0E68201F-BCEA-4410-AC0B-D7B6BD30ADEA}" type="slidenum">
              <a:rPr lang="de-CH" smtClean="0"/>
              <a:pPr/>
              <a:t>14</a:t>
            </a:fld>
            <a:endParaRPr lang="de-CH" dirty="0"/>
          </a:p>
        </p:txBody>
      </p:sp>
      <p:sp>
        <p:nvSpPr>
          <p:cNvPr id="5" name="Titel 1">
            <a:extLst>
              <a:ext uri="{FF2B5EF4-FFF2-40B4-BE49-F238E27FC236}">
                <a16:creationId xmlns:a16="http://schemas.microsoft.com/office/drawing/2014/main" id="{A6E9C12A-2927-4993-B436-2296D5D7FE18}"/>
              </a:ext>
            </a:extLst>
          </p:cNvPr>
          <p:cNvSpPr txBox="1">
            <a:spLocks/>
          </p:cNvSpPr>
          <p:nvPr/>
        </p:nvSpPr>
        <p:spPr>
          <a:xfrm>
            <a:off x="294953" y="1052736"/>
            <a:ext cx="8362454" cy="5256584"/>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endParaRPr lang="de-CH" sz="2000" cap="none" baseline="0" dirty="0">
              <a:latin typeface="Museo Sans Cond 300" pitchFamily="50" charset="0"/>
            </a:endParaRPr>
          </a:p>
          <a:p>
            <a:pPr marL="457200" indent="-457200">
              <a:buFont typeface="Arial" pitchFamily="34" charset="0"/>
              <a:buChar char="•"/>
            </a:pPr>
            <a:endParaRPr lang="de-CH" sz="2000" cap="none" baseline="0" dirty="0">
              <a:latin typeface="Museo Sans Cond 300" pitchFamily="50" charset="0"/>
            </a:endParaRPr>
          </a:p>
        </p:txBody>
      </p:sp>
      <p:sp>
        <p:nvSpPr>
          <p:cNvPr id="6" name="Titel 1">
            <a:extLst>
              <a:ext uri="{FF2B5EF4-FFF2-40B4-BE49-F238E27FC236}">
                <a16:creationId xmlns:a16="http://schemas.microsoft.com/office/drawing/2014/main" id="{E2BCA935-1123-45F9-856C-39C2A9A6DA85}"/>
              </a:ext>
            </a:extLst>
          </p:cNvPr>
          <p:cNvSpPr txBox="1">
            <a:spLocks/>
          </p:cNvSpPr>
          <p:nvPr/>
        </p:nvSpPr>
        <p:spPr>
          <a:xfrm>
            <a:off x="285428" y="1032546"/>
            <a:ext cx="8457704" cy="518913"/>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r>
              <a:rPr lang="de-DE" sz="2200" cap="none" baseline="0" dirty="0" err="1">
                <a:latin typeface="Museo Sans Cyrl 900" pitchFamily="50" charset="0"/>
              </a:rPr>
              <a:t>Siat</a:t>
            </a:r>
            <a:endParaRPr lang="de-CH" sz="2200" cap="none" baseline="0" dirty="0">
              <a:latin typeface="Museo Sans Cyrl 900" pitchFamily="50" charset="0"/>
            </a:endParaRPr>
          </a:p>
        </p:txBody>
      </p:sp>
      <p:pic>
        <p:nvPicPr>
          <p:cNvPr id="8" name="Grafik 7">
            <a:extLst>
              <a:ext uri="{FF2B5EF4-FFF2-40B4-BE49-F238E27FC236}">
                <a16:creationId xmlns:a16="http://schemas.microsoft.com/office/drawing/2014/main" id="{0E0B0F33-C041-4B74-AEB4-B84B50449203}"/>
              </a:ext>
            </a:extLst>
          </p:cNvPr>
          <p:cNvPicPr>
            <a:picLocks noChangeAspect="1"/>
          </p:cNvPicPr>
          <p:nvPr/>
        </p:nvPicPr>
        <p:blipFill rotWithShape="1">
          <a:blip r:embed="rId2">
            <a:extLst>
              <a:ext uri="{28A0092B-C50C-407E-A947-70E740481C1C}">
                <a14:useLocalDpi xmlns:a14="http://schemas.microsoft.com/office/drawing/2010/main" val="0"/>
              </a:ext>
            </a:extLst>
          </a:blip>
          <a:srcRect l="10382" r="7182"/>
          <a:stretch/>
        </p:blipFill>
        <p:spPr>
          <a:xfrm>
            <a:off x="3419872" y="1679486"/>
            <a:ext cx="5279628" cy="4413810"/>
          </a:xfrm>
          <a:prstGeom prst="rect">
            <a:avLst/>
          </a:prstGeom>
        </p:spPr>
      </p:pic>
      <p:sp>
        <p:nvSpPr>
          <p:cNvPr id="15" name="Titel 1">
            <a:extLst>
              <a:ext uri="{FF2B5EF4-FFF2-40B4-BE49-F238E27FC236}">
                <a16:creationId xmlns:a16="http://schemas.microsoft.com/office/drawing/2014/main" id="{03F10605-82A9-4160-B28D-6BB2D5D55828}"/>
              </a:ext>
            </a:extLst>
          </p:cNvPr>
          <p:cNvSpPr txBox="1">
            <a:spLocks/>
          </p:cNvSpPr>
          <p:nvPr/>
        </p:nvSpPr>
        <p:spPr>
          <a:xfrm>
            <a:off x="447353" y="1679486"/>
            <a:ext cx="2972519" cy="4782234"/>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pPr defTabSz="266700">
              <a:spcAft>
                <a:spcPts val="600"/>
              </a:spcAft>
            </a:pPr>
            <a:r>
              <a:rPr lang="de-CH" sz="2000" cap="none" baseline="0" dirty="0">
                <a:highlight>
                  <a:srgbClr val="4E90A6"/>
                </a:highlight>
                <a:latin typeface="Museo Sans Cond 300" pitchFamily="50" charset="0"/>
              </a:rPr>
              <a:t>20</a:t>
            </a:r>
            <a:r>
              <a:rPr lang="de-CH" sz="2000" cap="none" baseline="0" dirty="0">
                <a:latin typeface="Museo Sans Cond 300" pitchFamily="50" charset="0"/>
              </a:rPr>
              <a:t> </a:t>
            </a:r>
            <a:r>
              <a:rPr lang="de-CH" sz="2000" cap="none" baseline="0" dirty="0" err="1">
                <a:latin typeface="Museo Sans Cond 300" pitchFamily="50" charset="0"/>
              </a:rPr>
              <a:t>Curitg</a:t>
            </a:r>
            <a:r>
              <a:rPr lang="de-CH" sz="2000" cap="none" baseline="0" dirty="0">
                <a:latin typeface="Museo Sans Cond 300" pitchFamily="50" charset="0"/>
              </a:rPr>
              <a:t> (16 PP, unbegrenzt, 	Anhänger, nur Vignette A)</a:t>
            </a:r>
          </a:p>
          <a:p>
            <a:pPr defTabSz="266700">
              <a:spcAft>
                <a:spcPts val="600"/>
              </a:spcAft>
            </a:pPr>
            <a:r>
              <a:rPr lang="de-CH" sz="2000" cap="none" dirty="0">
                <a:highlight>
                  <a:srgbClr val="4E90A6"/>
                </a:highlight>
                <a:latin typeface="Museo Sans Cond 300" pitchFamily="50" charset="0"/>
              </a:rPr>
              <a:t>21</a:t>
            </a:r>
            <a:r>
              <a:rPr lang="de-CH" sz="2000" cap="none" dirty="0">
                <a:latin typeface="Museo Sans Cond 300" pitchFamily="50" charset="0"/>
              </a:rPr>
              <a:t> </a:t>
            </a:r>
            <a:r>
              <a:rPr lang="de-CH" sz="2000" cap="none" dirty="0" err="1">
                <a:latin typeface="Museo Sans Cond 300" pitchFamily="50" charset="0"/>
              </a:rPr>
              <a:t>Tuf</a:t>
            </a:r>
            <a:r>
              <a:rPr lang="de-CH" sz="2000" cap="none" dirty="0">
                <a:latin typeface="Museo Sans Cond 300" pitchFamily="50" charset="0"/>
              </a:rPr>
              <a:t> (15 PP, unbegrenzt, 	Vignette A)</a:t>
            </a:r>
          </a:p>
          <a:p>
            <a:pPr defTabSz="266700">
              <a:spcAft>
                <a:spcPts val="600"/>
              </a:spcAft>
            </a:pPr>
            <a:r>
              <a:rPr lang="de-CH" sz="2000" cap="none" dirty="0">
                <a:highlight>
                  <a:srgbClr val="4E90A6"/>
                </a:highlight>
                <a:latin typeface="Museo Sans Cond 300" pitchFamily="50" charset="0"/>
              </a:rPr>
              <a:t>22</a:t>
            </a:r>
            <a:r>
              <a:rPr lang="de-CH" sz="2000" cap="none" dirty="0">
                <a:latin typeface="Museo Sans Cond 300" pitchFamily="50" charset="0"/>
              </a:rPr>
              <a:t> Casa </a:t>
            </a:r>
            <a:r>
              <a:rPr lang="de-CH" sz="2000" cap="none" dirty="0" err="1">
                <a:latin typeface="Museo Sans Cond 300" pitchFamily="50" charset="0"/>
              </a:rPr>
              <a:t>Sentupada</a:t>
            </a:r>
            <a:r>
              <a:rPr lang="de-CH" sz="2000" cap="none" dirty="0">
                <a:latin typeface="Museo Sans Cond 300" pitchFamily="50" charset="0"/>
              </a:rPr>
              <a:t> (18 PP, 	unbegrenzt, Vignette A)</a:t>
            </a:r>
          </a:p>
          <a:p>
            <a:pPr>
              <a:spcAft>
                <a:spcPts val="600"/>
              </a:spcAft>
            </a:pPr>
            <a:r>
              <a:rPr lang="de-CH" sz="2000" cap="none" dirty="0">
                <a:highlight>
                  <a:srgbClr val="4E90A6"/>
                </a:highlight>
                <a:latin typeface="Museo Sans Cond 300" pitchFamily="50" charset="0"/>
              </a:rPr>
              <a:t>23</a:t>
            </a:r>
            <a:r>
              <a:rPr lang="de-CH" sz="2000" cap="none" dirty="0">
                <a:latin typeface="Museo Sans Cond 300" pitchFamily="50" charset="0"/>
              </a:rPr>
              <a:t> Via </a:t>
            </a:r>
            <a:r>
              <a:rPr lang="de-CH" sz="2000" cap="none" dirty="0" err="1">
                <a:latin typeface="Museo Sans Cond 300" pitchFamily="50" charset="0"/>
              </a:rPr>
              <a:t>Vitg</a:t>
            </a:r>
            <a:r>
              <a:rPr lang="de-CH" sz="2000" cap="none" dirty="0">
                <a:latin typeface="Museo Sans Cond 300" pitchFamily="50" charset="0"/>
              </a:rPr>
              <a:t> (2 PP, 12 h, </a:t>
            </a:r>
            <a:r>
              <a:rPr lang="de-CH" sz="2000" cap="none" dirty="0" err="1">
                <a:latin typeface="Museo Sans Cond 300" pitchFamily="50" charset="0"/>
              </a:rPr>
              <a:t>NpV</a:t>
            </a:r>
            <a:r>
              <a:rPr lang="de-CH" sz="2000" cap="none" dirty="0" smtClean="0">
                <a:latin typeface="Museo Sans Cond 300" pitchFamily="50" charset="0"/>
              </a:rPr>
              <a:t>)</a:t>
            </a:r>
          </a:p>
          <a:p>
            <a:pPr>
              <a:spcAft>
                <a:spcPts val="600"/>
              </a:spcAft>
            </a:pPr>
            <a:endParaRPr lang="de-CH" sz="2000" cap="none" dirty="0">
              <a:latin typeface="Museo Sans Cond 300" pitchFamily="50" charset="0"/>
            </a:endParaRPr>
          </a:p>
          <a:p>
            <a:pPr>
              <a:spcAft>
                <a:spcPts val="600"/>
              </a:spcAft>
            </a:pPr>
            <a:endParaRPr lang="de-CH" sz="2000" cap="none" dirty="0" smtClean="0">
              <a:latin typeface="Museo Sans Cond 300" pitchFamily="50" charset="0"/>
            </a:endParaRPr>
          </a:p>
          <a:p>
            <a:pPr>
              <a:spcAft>
                <a:spcPts val="600"/>
              </a:spcAft>
            </a:pPr>
            <a:endParaRPr lang="de-CH" sz="2000" cap="none" dirty="0">
              <a:latin typeface="Museo Sans Cond 300" pitchFamily="50" charset="0"/>
            </a:endParaRPr>
          </a:p>
          <a:p>
            <a:pPr>
              <a:spcAft>
                <a:spcPts val="600"/>
              </a:spcAft>
            </a:pPr>
            <a:endParaRPr lang="de-CH" sz="2000" cap="none" dirty="0" smtClean="0">
              <a:latin typeface="Museo Sans Cond 300" pitchFamily="50" charset="0"/>
            </a:endParaRPr>
          </a:p>
          <a:p>
            <a:pPr>
              <a:spcAft>
                <a:spcPts val="600"/>
              </a:spcAft>
            </a:pPr>
            <a:r>
              <a:rPr lang="de-CH" sz="2000" cap="none" dirty="0" smtClean="0">
                <a:latin typeface="Museo Sans Cond 300" pitchFamily="50" charset="0"/>
              </a:rPr>
              <a:t>Handlungsbedarf erkannt!</a:t>
            </a:r>
            <a:endParaRPr lang="de-CH" sz="2000" cap="none" dirty="0">
              <a:latin typeface="Museo Sans Cond 300" pitchFamily="50" charset="0"/>
            </a:endParaRPr>
          </a:p>
        </p:txBody>
      </p:sp>
      <p:sp>
        <p:nvSpPr>
          <p:cNvPr id="17" name="Ellipse 16">
            <a:extLst>
              <a:ext uri="{FF2B5EF4-FFF2-40B4-BE49-F238E27FC236}">
                <a16:creationId xmlns:a16="http://schemas.microsoft.com/office/drawing/2014/main" id="{313F7C16-E776-45DE-B6AF-9ED9783FA291}"/>
              </a:ext>
            </a:extLst>
          </p:cNvPr>
          <p:cNvSpPr/>
          <p:nvPr/>
        </p:nvSpPr>
        <p:spPr>
          <a:xfrm>
            <a:off x="4932040" y="1679486"/>
            <a:ext cx="241176" cy="241176"/>
          </a:xfrm>
          <a:prstGeom prst="ellipse">
            <a:avLst/>
          </a:prstGeom>
          <a:solidFill>
            <a:srgbClr val="4E90A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CH" sz="1400" dirty="0">
                <a:latin typeface="Museo Sans Cond 300" panose="02000000000000000000" pitchFamily="2" charset="0"/>
              </a:rPr>
              <a:t>20</a:t>
            </a:r>
          </a:p>
        </p:txBody>
      </p:sp>
      <p:sp>
        <p:nvSpPr>
          <p:cNvPr id="10" name="Ellipse 9">
            <a:extLst>
              <a:ext uri="{FF2B5EF4-FFF2-40B4-BE49-F238E27FC236}">
                <a16:creationId xmlns:a16="http://schemas.microsoft.com/office/drawing/2014/main" id="{17B14862-1BE0-4B21-B252-CD0B0238CF95}"/>
              </a:ext>
            </a:extLst>
          </p:cNvPr>
          <p:cNvSpPr/>
          <p:nvPr/>
        </p:nvSpPr>
        <p:spPr>
          <a:xfrm>
            <a:off x="5436096" y="2636912"/>
            <a:ext cx="241176" cy="241176"/>
          </a:xfrm>
          <a:prstGeom prst="ellipse">
            <a:avLst/>
          </a:prstGeom>
          <a:solidFill>
            <a:srgbClr val="4E90A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CH" sz="1500" dirty="0">
                <a:latin typeface="Museo Sans Cond 300" panose="02000000000000000000" pitchFamily="2" charset="0"/>
              </a:rPr>
              <a:t>21</a:t>
            </a:r>
          </a:p>
        </p:txBody>
      </p:sp>
      <p:sp>
        <p:nvSpPr>
          <p:cNvPr id="11" name="Ellipse 10">
            <a:extLst>
              <a:ext uri="{FF2B5EF4-FFF2-40B4-BE49-F238E27FC236}">
                <a16:creationId xmlns:a16="http://schemas.microsoft.com/office/drawing/2014/main" id="{BA67BAFB-4F93-4DB2-BEF9-A7E629DAF21B}"/>
              </a:ext>
            </a:extLst>
          </p:cNvPr>
          <p:cNvSpPr/>
          <p:nvPr/>
        </p:nvSpPr>
        <p:spPr>
          <a:xfrm>
            <a:off x="5220072" y="4581128"/>
            <a:ext cx="241176" cy="241176"/>
          </a:xfrm>
          <a:prstGeom prst="ellipse">
            <a:avLst/>
          </a:prstGeom>
          <a:solidFill>
            <a:srgbClr val="4E90A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CH" sz="1400" dirty="0">
                <a:latin typeface="Museo Sans Cond 300" panose="02000000000000000000" pitchFamily="2" charset="0"/>
              </a:rPr>
              <a:t>22</a:t>
            </a:r>
          </a:p>
        </p:txBody>
      </p:sp>
      <p:sp>
        <p:nvSpPr>
          <p:cNvPr id="12" name="Ellipse 11">
            <a:extLst>
              <a:ext uri="{FF2B5EF4-FFF2-40B4-BE49-F238E27FC236}">
                <a16:creationId xmlns:a16="http://schemas.microsoft.com/office/drawing/2014/main" id="{9D17D28C-4525-4C5E-9CBD-614D81257984}"/>
              </a:ext>
            </a:extLst>
          </p:cNvPr>
          <p:cNvSpPr/>
          <p:nvPr/>
        </p:nvSpPr>
        <p:spPr>
          <a:xfrm>
            <a:off x="5957218" y="3402939"/>
            <a:ext cx="241176" cy="241176"/>
          </a:xfrm>
          <a:prstGeom prst="ellipse">
            <a:avLst/>
          </a:prstGeom>
          <a:solidFill>
            <a:srgbClr val="4E90A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CH" sz="1400" dirty="0">
                <a:latin typeface="Museo Sans Cond 300" panose="02000000000000000000" pitchFamily="2" charset="0"/>
              </a:rPr>
              <a:t>23</a:t>
            </a:r>
          </a:p>
        </p:txBody>
      </p:sp>
      <p:graphicFrame>
        <p:nvGraphicFramePr>
          <p:cNvPr id="13" name="Tabelle 9">
            <a:extLst>
              <a:ext uri="{FF2B5EF4-FFF2-40B4-BE49-F238E27FC236}">
                <a16:creationId xmlns:a16="http://schemas.microsoft.com/office/drawing/2014/main" id="{817ED179-EE22-2443-6AED-D5834B3599E4}"/>
              </a:ext>
            </a:extLst>
          </p:cNvPr>
          <p:cNvGraphicFramePr>
            <a:graphicFrameLocks noGrp="1"/>
          </p:cNvGraphicFramePr>
          <p:nvPr>
            <p:extLst>
              <p:ext uri="{D42A27DB-BD31-4B8C-83A1-F6EECF244321}">
                <p14:modId xmlns:p14="http://schemas.microsoft.com/office/powerpoint/2010/main" val="3669977533"/>
              </p:ext>
            </p:extLst>
          </p:nvPr>
        </p:nvGraphicFramePr>
        <p:xfrm>
          <a:off x="486593" y="4210288"/>
          <a:ext cx="2599391" cy="741680"/>
        </p:xfrm>
        <a:graphic>
          <a:graphicData uri="http://schemas.openxmlformats.org/drawingml/2006/table">
            <a:tbl>
              <a:tblPr firstRow="1" bandRow="1">
                <a:tableStyleId>{5C22544A-7EE6-4342-B048-85BDC9FD1C3A}</a:tableStyleId>
              </a:tblPr>
              <a:tblGrid>
                <a:gridCol w="1231239">
                  <a:extLst>
                    <a:ext uri="{9D8B030D-6E8A-4147-A177-3AD203B41FA5}">
                      <a16:colId xmlns:a16="http://schemas.microsoft.com/office/drawing/2014/main" val="687279518"/>
                    </a:ext>
                  </a:extLst>
                </a:gridCol>
                <a:gridCol w="1368152">
                  <a:extLst>
                    <a:ext uri="{9D8B030D-6E8A-4147-A177-3AD203B41FA5}">
                      <a16:colId xmlns:a16="http://schemas.microsoft.com/office/drawing/2014/main" val="1828904885"/>
                    </a:ext>
                  </a:extLst>
                </a:gridCol>
              </a:tblGrid>
              <a:tr h="370840">
                <a:tc>
                  <a:txBody>
                    <a:bodyPr/>
                    <a:lstStyle/>
                    <a:p>
                      <a:pPr algn="ctr"/>
                      <a:r>
                        <a:rPr lang="de-DE" b="0" dirty="0">
                          <a:solidFill>
                            <a:sysClr val="windowText" lastClr="000000"/>
                          </a:solidFill>
                          <a:latin typeface="Museo Sans Cond 300" panose="02000000000000000000" pitchFamily="2" charset="0"/>
                        </a:rPr>
                        <a:t>Anzahl Heute</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dirty="0">
                          <a:solidFill>
                            <a:sysClr val="windowText" lastClr="000000"/>
                          </a:solidFill>
                          <a:latin typeface="Museo Sans Cond 300" panose="02000000000000000000" pitchFamily="2" charset="0"/>
                        </a:rPr>
                        <a:t>Anzahl Zukunft</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3682595"/>
                  </a:ext>
                </a:extLst>
              </a:tr>
              <a:tr h="370840">
                <a:tc>
                  <a:txBody>
                    <a:bodyPr/>
                    <a:lstStyle/>
                    <a:p>
                      <a:pPr algn="ctr"/>
                      <a:r>
                        <a:rPr lang="de-DE" b="0" dirty="0">
                          <a:solidFill>
                            <a:sysClr val="windowText" lastClr="000000"/>
                          </a:solidFill>
                          <a:latin typeface="Museo Sans Cond 300" panose="02000000000000000000" pitchFamily="2" charset="0"/>
                        </a:rPr>
                        <a:t>67</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dirty="0">
                          <a:solidFill>
                            <a:sysClr val="windowText" lastClr="000000"/>
                          </a:solidFill>
                          <a:latin typeface="Museo Sans Cond 300" panose="02000000000000000000" pitchFamily="2" charset="0"/>
                        </a:rPr>
                        <a:t>51</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7970997"/>
                  </a:ext>
                </a:extLst>
              </a:tr>
            </a:tbl>
          </a:graphicData>
        </a:graphic>
      </p:graphicFrame>
    </p:spTree>
    <p:extLst>
      <p:ext uri="{BB962C8B-B14F-4D97-AF65-F5344CB8AC3E}">
        <p14:creationId xmlns:p14="http://schemas.microsoft.com/office/powerpoint/2010/main" val="2943140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5. Parkplätze</a:t>
            </a:r>
          </a:p>
        </p:txBody>
      </p:sp>
      <p:sp>
        <p:nvSpPr>
          <p:cNvPr id="3" name="Fußzeilenplatzhalter 2"/>
          <p:cNvSpPr>
            <a:spLocks noGrp="1"/>
          </p:cNvSpPr>
          <p:nvPr>
            <p:ph type="ftr" sz="quarter" idx="11"/>
          </p:nvPr>
        </p:nvSpPr>
        <p:spPr/>
        <p:txBody>
          <a:bodyPr/>
          <a:lstStyle/>
          <a:p>
            <a:r>
              <a:rPr lang="de-CH" dirty="0"/>
              <a:t>Parkierungskonzept Ilanz/</a:t>
            </a:r>
            <a:r>
              <a:rPr lang="de-CH" dirty="0" err="1"/>
              <a:t>Glion</a:t>
            </a:r>
            <a:endParaRPr lang="de-CH" dirty="0"/>
          </a:p>
        </p:txBody>
      </p:sp>
      <p:sp>
        <p:nvSpPr>
          <p:cNvPr id="4" name="Foliennummernplatzhalter 3"/>
          <p:cNvSpPr>
            <a:spLocks noGrp="1"/>
          </p:cNvSpPr>
          <p:nvPr>
            <p:ph type="sldNum" sz="quarter" idx="12"/>
          </p:nvPr>
        </p:nvSpPr>
        <p:spPr/>
        <p:txBody>
          <a:bodyPr/>
          <a:lstStyle/>
          <a:p>
            <a:fld id="{0E68201F-BCEA-4410-AC0B-D7B6BD30ADEA}" type="slidenum">
              <a:rPr lang="de-CH" smtClean="0"/>
              <a:pPr/>
              <a:t>15</a:t>
            </a:fld>
            <a:endParaRPr lang="de-CH" dirty="0"/>
          </a:p>
        </p:txBody>
      </p:sp>
      <p:sp>
        <p:nvSpPr>
          <p:cNvPr id="5" name="Titel 1">
            <a:extLst>
              <a:ext uri="{FF2B5EF4-FFF2-40B4-BE49-F238E27FC236}">
                <a16:creationId xmlns:a16="http://schemas.microsoft.com/office/drawing/2014/main" id="{A6E9C12A-2927-4993-B436-2296D5D7FE18}"/>
              </a:ext>
            </a:extLst>
          </p:cNvPr>
          <p:cNvSpPr txBox="1">
            <a:spLocks/>
          </p:cNvSpPr>
          <p:nvPr/>
        </p:nvSpPr>
        <p:spPr>
          <a:xfrm>
            <a:off x="294953" y="1052736"/>
            <a:ext cx="8362454" cy="5256584"/>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endParaRPr lang="de-CH" sz="2000" cap="none" baseline="0" dirty="0">
              <a:latin typeface="Museo Sans Cond 300" pitchFamily="50" charset="0"/>
            </a:endParaRPr>
          </a:p>
          <a:p>
            <a:pPr marL="457200" indent="-457200">
              <a:buFont typeface="Arial" pitchFamily="34" charset="0"/>
              <a:buChar char="•"/>
            </a:pPr>
            <a:endParaRPr lang="de-CH" sz="2000" cap="none" baseline="0" dirty="0">
              <a:latin typeface="Museo Sans Cond 300" pitchFamily="50" charset="0"/>
            </a:endParaRPr>
          </a:p>
        </p:txBody>
      </p:sp>
      <p:sp>
        <p:nvSpPr>
          <p:cNvPr id="6" name="Titel 1">
            <a:extLst>
              <a:ext uri="{FF2B5EF4-FFF2-40B4-BE49-F238E27FC236}">
                <a16:creationId xmlns:a16="http://schemas.microsoft.com/office/drawing/2014/main" id="{E2BCA935-1123-45F9-856C-39C2A9A6DA85}"/>
              </a:ext>
            </a:extLst>
          </p:cNvPr>
          <p:cNvSpPr txBox="1">
            <a:spLocks/>
          </p:cNvSpPr>
          <p:nvPr/>
        </p:nvSpPr>
        <p:spPr>
          <a:xfrm>
            <a:off x="285428" y="1032546"/>
            <a:ext cx="8457704" cy="518913"/>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r>
              <a:rPr lang="de-DE" sz="2200" cap="none" baseline="0" dirty="0" err="1">
                <a:latin typeface="Museo Sans Cyrl 900" pitchFamily="50" charset="0"/>
              </a:rPr>
              <a:t>Rueun</a:t>
            </a:r>
            <a:endParaRPr lang="de-CH" sz="2200" cap="none" baseline="0" dirty="0">
              <a:latin typeface="Museo Sans Cyrl 900" pitchFamily="50" charset="0"/>
            </a:endParaRPr>
          </a:p>
        </p:txBody>
      </p:sp>
      <p:pic>
        <p:nvPicPr>
          <p:cNvPr id="8" name="Grafik 7">
            <a:extLst>
              <a:ext uri="{FF2B5EF4-FFF2-40B4-BE49-F238E27FC236}">
                <a16:creationId xmlns:a16="http://schemas.microsoft.com/office/drawing/2014/main" id="{0E0B0F33-C041-4B74-AEB4-B84B504492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11" t="434" b="434"/>
          <a:stretch/>
        </p:blipFill>
        <p:spPr>
          <a:xfrm>
            <a:off x="3275856" y="1679486"/>
            <a:ext cx="5423644" cy="4413810"/>
          </a:xfrm>
          <a:prstGeom prst="rect">
            <a:avLst/>
          </a:prstGeom>
        </p:spPr>
      </p:pic>
      <p:sp>
        <p:nvSpPr>
          <p:cNvPr id="15" name="Titel 1">
            <a:extLst>
              <a:ext uri="{FF2B5EF4-FFF2-40B4-BE49-F238E27FC236}">
                <a16:creationId xmlns:a16="http://schemas.microsoft.com/office/drawing/2014/main" id="{03F10605-82A9-4160-B28D-6BB2D5D55828}"/>
              </a:ext>
            </a:extLst>
          </p:cNvPr>
          <p:cNvSpPr txBox="1">
            <a:spLocks/>
          </p:cNvSpPr>
          <p:nvPr/>
        </p:nvSpPr>
        <p:spPr>
          <a:xfrm>
            <a:off x="447353" y="1679486"/>
            <a:ext cx="2930426" cy="4782234"/>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pPr defTabSz="266700">
              <a:spcAft>
                <a:spcPts val="600"/>
              </a:spcAft>
            </a:pPr>
            <a:r>
              <a:rPr lang="de-CH" sz="2000" cap="none" baseline="0" dirty="0">
                <a:highlight>
                  <a:srgbClr val="4E90A6"/>
                </a:highlight>
                <a:latin typeface="Museo Sans Cond 300" pitchFamily="50" charset="0"/>
              </a:rPr>
              <a:t>24</a:t>
            </a:r>
            <a:r>
              <a:rPr lang="de-CH" sz="2000" cap="none" baseline="0" dirty="0">
                <a:latin typeface="Museo Sans Cond 300" pitchFamily="50" charset="0"/>
              </a:rPr>
              <a:t> </a:t>
            </a:r>
            <a:r>
              <a:rPr lang="de-CH" sz="2000" cap="none" baseline="0" dirty="0" err="1">
                <a:latin typeface="Museo Sans Cond 300" pitchFamily="50" charset="0"/>
              </a:rPr>
              <a:t>Grava</a:t>
            </a:r>
            <a:r>
              <a:rPr lang="de-CH" sz="2000" cap="none" baseline="0" dirty="0">
                <a:latin typeface="Museo Sans Cond 300" pitchFamily="50" charset="0"/>
              </a:rPr>
              <a:t> da </a:t>
            </a:r>
            <a:r>
              <a:rPr lang="de-CH" sz="2000" cap="none" baseline="0" dirty="0" err="1">
                <a:latin typeface="Museo Sans Cond 300" pitchFamily="50" charset="0"/>
              </a:rPr>
              <a:t>Schmuer</a:t>
            </a:r>
            <a:r>
              <a:rPr lang="de-CH" sz="2000" cap="none" baseline="0" dirty="0">
                <a:latin typeface="Museo Sans Cond 300" pitchFamily="50" charset="0"/>
              </a:rPr>
              <a:t> (22 PP, 	unbegrenzt, Vignette A)</a:t>
            </a:r>
          </a:p>
          <a:p>
            <a:pPr>
              <a:spcAft>
                <a:spcPts val="600"/>
              </a:spcAft>
            </a:pPr>
            <a:r>
              <a:rPr lang="de-CH" sz="2000" cap="none" dirty="0">
                <a:highlight>
                  <a:srgbClr val="4E90A6"/>
                </a:highlight>
                <a:latin typeface="Museo Sans Cond 300" pitchFamily="50" charset="0"/>
              </a:rPr>
              <a:t>25</a:t>
            </a:r>
            <a:r>
              <a:rPr lang="de-CH" sz="2000" cap="none" dirty="0">
                <a:latin typeface="Museo Sans Cond 300" pitchFamily="50" charset="0"/>
              </a:rPr>
              <a:t> </a:t>
            </a:r>
            <a:r>
              <a:rPr lang="de-CH" sz="2000" cap="none" dirty="0" err="1">
                <a:latin typeface="Museo Sans Cond 300" pitchFamily="50" charset="0"/>
              </a:rPr>
              <a:t>Cadruvi</a:t>
            </a:r>
            <a:r>
              <a:rPr lang="de-CH" sz="2000" cap="none" dirty="0">
                <a:latin typeface="Museo Sans Cond 300" pitchFamily="50" charset="0"/>
              </a:rPr>
              <a:t> (7 PP, 24 h)</a:t>
            </a:r>
          </a:p>
          <a:p>
            <a:pPr>
              <a:spcAft>
                <a:spcPts val="600"/>
              </a:spcAft>
              <a:tabLst>
                <a:tab pos="266700" algn="l"/>
              </a:tabLst>
            </a:pPr>
            <a:r>
              <a:rPr lang="de-CH" sz="2000" cap="none" dirty="0">
                <a:highlight>
                  <a:srgbClr val="C5757B"/>
                </a:highlight>
                <a:latin typeface="Museo Sans Cond 300" pitchFamily="50" charset="0"/>
              </a:rPr>
              <a:t>26</a:t>
            </a:r>
            <a:r>
              <a:rPr lang="de-CH" sz="2000" cap="none" dirty="0">
                <a:latin typeface="Museo Sans Cond 300" pitchFamily="50" charset="0"/>
              </a:rPr>
              <a:t> Casa da Scola </a:t>
            </a:r>
            <a:r>
              <a:rPr lang="de-CH" sz="2000" cap="none" dirty="0" err="1">
                <a:latin typeface="Museo Sans Cond 300" pitchFamily="50" charset="0"/>
              </a:rPr>
              <a:t>Grava</a:t>
            </a:r>
            <a:r>
              <a:rPr lang="de-CH" sz="2000" cap="none" dirty="0">
                <a:latin typeface="Museo Sans Cond 300" pitchFamily="50" charset="0"/>
              </a:rPr>
              <a:t> (4 PP, 	24 h, Vignette A)</a:t>
            </a:r>
          </a:p>
          <a:p>
            <a:pPr defTabSz="266700">
              <a:spcAft>
                <a:spcPts val="600"/>
              </a:spcAft>
            </a:pPr>
            <a:r>
              <a:rPr lang="de-CH" sz="2000" cap="none" dirty="0">
                <a:highlight>
                  <a:srgbClr val="4E90A6"/>
                </a:highlight>
                <a:latin typeface="Museo Sans Cond 300" pitchFamily="50" charset="0"/>
              </a:rPr>
              <a:t>27</a:t>
            </a:r>
            <a:r>
              <a:rPr lang="de-CH" sz="2000" cap="none" dirty="0">
                <a:latin typeface="Museo Sans Cond 300" pitchFamily="50" charset="0"/>
              </a:rPr>
              <a:t> Casa </a:t>
            </a:r>
            <a:r>
              <a:rPr lang="de-CH" sz="2000" cap="none" dirty="0" err="1">
                <a:latin typeface="Museo Sans Cond 300" pitchFamily="50" charset="0"/>
              </a:rPr>
              <a:t>Communala</a:t>
            </a:r>
            <a:r>
              <a:rPr lang="de-CH" sz="2000" cap="none" dirty="0">
                <a:latin typeface="Museo Sans Cond 300" pitchFamily="50" charset="0"/>
              </a:rPr>
              <a:t> (8 PP, 	unbegrenzt, Vignette A)</a:t>
            </a:r>
          </a:p>
          <a:p>
            <a:pPr defTabSz="266700">
              <a:spcAft>
                <a:spcPts val="600"/>
              </a:spcAft>
            </a:pPr>
            <a:r>
              <a:rPr lang="de-CH" sz="2000" cap="none" dirty="0">
                <a:highlight>
                  <a:srgbClr val="C5757B"/>
                </a:highlight>
                <a:latin typeface="Museo Sans Cond 300" pitchFamily="50" charset="0"/>
              </a:rPr>
              <a:t>28</a:t>
            </a:r>
            <a:r>
              <a:rPr lang="de-CH" sz="2000" cap="none" dirty="0">
                <a:latin typeface="Museo Sans Cond 300" pitchFamily="50" charset="0"/>
              </a:rPr>
              <a:t> </a:t>
            </a:r>
            <a:r>
              <a:rPr lang="de-CH" sz="2000" cap="none" dirty="0" err="1">
                <a:latin typeface="Museo Sans Cond 300" pitchFamily="50" charset="0"/>
              </a:rPr>
              <a:t>Nunglaut</a:t>
            </a:r>
            <a:r>
              <a:rPr lang="de-CH" sz="2000" cap="none" dirty="0">
                <a:latin typeface="Museo Sans Cond 300" pitchFamily="50" charset="0"/>
              </a:rPr>
              <a:t> (6 PP, 	unbegrenzt, Vignette A)</a:t>
            </a:r>
          </a:p>
        </p:txBody>
      </p:sp>
      <p:sp>
        <p:nvSpPr>
          <p:cNvPr id="17" name="Ellipse 16">
            <a:extLst>
              <a:ext uri="{FF2B5EF4-FFF2-40B4-BE49-F238E27FC236}">
                <a16:creationId xmlns:a16="http://schemas.microsoft.com/office/drawing/2014/main" id="{313F7C16-E776-45DE-B6AF-9ED9783FA291}"/>
              </a:ext>
            </a:extLst>
          </p:cNvPr>
          <p:cNvSpPr/>
          <p:nvPr/>
        </p:nvSpPr>
        <p:spPr>
          <a:xfrm>
            <a:off x="5842992" y="2901777"/>
            <a:ext cx="241176" cy="241176"/>
          </a:xfrm>
          <a:prstGeom prst="ellipse">
            <a:avLst/>
          </a:prstGeom>
          <a:solidFill>
            <a:srgbClr val="4E90A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CH" sz="1400" dirty="0">
                <a:latin typeface="Museo Sans Cond 300" panose="02000000000000000000" pitchFamily="2" charset="0"/>
              </a:rPr>
              <a:t>27</a:t>
            </a:r>
          </a:p>
        </p:txBody>
      </p:sp>
      <p:sp>
        <p:nvSpPr>
          <p:cNvPr id="10" name="Ellipse 9">
            <a:extLst>
              <a:ext uri="{FF2B5EF4-FFF2-40B4-BE49-F238E27FC236}">
                <a16:creationId xmlns:a16="http://schemas.microsoft.com/office/drawing/2014/main" id="{17B14862-1BE0-4B21-B252-CD0B0238CF95}"/>
              </a:ext>
            </a:extLst>
          </p:cNvPr>
          <p:cNvSpPr/>
          <p:nvPr/>
        </p:nvSpPr>
        <p:spPr>
          <a:xfrm>
            <a:off x="6084168" y="2804939"/>
            <a:ext cx="241176" cy="241176"/>
          </a:xfrm>
          <a:prstGeom prst="ellipse">
            <a:avLst/>
          </a:prstGeom>
          <a:solidFill>
            <a:srgbClr val="C5757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CH" sz="1400" dirty="0">
                <a:latin typeface="Museo Sans Cond 300" panose="02000000000000000000" pitchFamily="2" charset="0"/>
              </a:rPr>
              <a:t>26</a:t>
            </a:r>
          </a:p>
        </p:txBody>
      </p:sp>
      <p:sp>
        <p:nvSpPr>
          <p:cNvPr id="11" name="Ellipse 10">
            <a:extLst>
              <a:ext uri="{FF2B5EF4-FFF2-40B4-BE49-F238E27FC236}">
                <a16:creationId xmlns:a16="http://schemas.microsoft.com/office/drawing/2014/main" id="{BA67BAFB-4F93-4DB2-BEF9-A7E629DAF21B}"/>
              </a:ext>
            </a:extLst>
          </p:cNvPr>
          <p:cNvSpPr/>
          <p:nvPr/>
        </p:nvSpPr>
        <p:spPr>
          <a:xfrm>
            <a:off x="3419872" y="5517232"/>
            <a:ext cx="241176" cy="241176"/>
          </a:xfrm>
          <a:prstGeom prst="ellipse">
            <a:avLst/>
          </a:prstGeom>
          <a:solidFill>
            <a:srgbClr val="4E90A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CH" sz="1400" dirty="0">
                <a:latin typeface="Museo Sans Cond 300" panose="02000000000000000000" pitchFamily="2" charset="0"/>
              </a:rPr>
              <a:t>24</a:t>
            </a:r>
          </a:p>
        </p:txBody>
      </p:sp>
      <p:sp>
        <p:nvSpPr>
          <p:cNvPr id="12" name="Ellipse 11">
            <a:extLst>
              <a:ext uri="{FF2B5EF4-FFF2-40B4-BE49-F238E27FC236}">
                <a16:creationId xmlns:a16="http://schemas.microsoft.com/office/drawing/2014/main" id="{9D17D28C-4525-4C5E-9CBD-614D81257984}"/>
              </a:ext>
            </a:extLst>
          </p:cNvPr>
          <p:cNvSpPr/>
          <p:nvPr/>
        </p:nvSpPr>
        <p:spPr>
          <a:xfrm>
            <a:off x="6804248" y="3439852"/>
            <a:ext cx="241176" cy="241176"/>
          </a:xfrm>
          <a:prstGeom prst="ellipse">
            <a:avLst/>
          </a:prstGeom>
          <a:solidFill>
            <a:srgbClr val="4E90A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CH" sz="1400" dirty="0">
                <a:latin typeface="Museo Sans Cond 300" panose="02000000000000000000" pitchFamily="2" charset="0"/>
              </a:rPr>
              <a:t>25</a:t>
            </a:r>
          </a:p>
        </p:txBody>
      </p:sp>
      <p:sp>
        <p:nvSpPr>
          <p:cNvPr id="13" name="Ellipse 12">
            <a:extLst>
              <a:ext uri="{FF2B5EF4-FFF2-40B4-BE49-F238E27FC236}">
                <a16:creationId xmlns:a16="http://schemas.microsoft.com/office/drawing/2014/main" id="{C38E1E6A-63CD-4761-82E1-E48653364933}"/>
              </a:ext>
            </a:extLst>
          </p:cNvPr>
          <p:cNvSpPr/>
          <p:nvPr/>
        </p:nvSpPr>
        <p:spPr>
          <a:xfrm>
            <a:off x="5909826" y="4409371"/>
            <a:ext cx="241176" cy="241176"/>
          </a:xfrm>
          <a:prstGeom prst="ellipse">
            <a:avLst/>
          </a:prstGeom>
          <a:solidFill>
            <a:srgbClr val="C5757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CH" sz="1400" dirty="0">
                <a:latin typeface="Museo Sans Cond 300" panose="02000000000000000000" pitchFamily="2" charset="0"/>
              </a:rPr>
              <a:t>28</a:t>
            </a:r>
          </a:p>
        </p:txBody>
      </p:sp>
      <p:graphicFrame>
        <p:nvGraphicFramePr>
          <p:cNvPr id="14" name="Tabelle 9">
            <a:extLst>
              <a:ext uri="{FF2B5EF4-FFF2-40B4-BE49-F238E27FC236}">
                <a16:creationId xmlns:a16="http://schemas.microsoft.com/office/drawing/2014/main" id="{7E0EA5B8-0A8B-01C7-A725-8A5CD4DD51DD}"/>
              </a:ext>
            </a:extLst>
          </p:cNvPr>
          <p:cNvGraphicFramePr>
            <a:graphicFrameLocks noGrp="1"/>
          </p:cNvGraphicFramePr>
          <p:nvPr>
            <p:extLst>
              <p:ext uri="{D42A27DB-BD31-4B8C-83A1-F6EECF244321}">
                <p14:modId xmlns:p14="http://schemas.microsoft.com/office/powerpoint/2010/main" val="2669035187"/>
              </p:ext>
            </p:extLst>
          </p:nvPr>
        </p:nvGraphicFramePr>
        <p:xfrm>
          <a:off x="486593" y="4896140"/>
          <a:ext cx="2599391" cy="741680"/>
        </p:xfrm>
        <a:graphic>
          <a:graphicData uri="http://schemas.openxmlformats.org/drawingml/2006/table">
            <a:tbl>
              <a:tblPr firstRow="1" bandRow="1">
                <a:tableStyleId>{5C22544A-7EE6-4342-B048-85BDC9FD1C3A}</a:tableStyleId>
              </a:tblPr>
              <a:tblGrid>
                <a:gridCol w="1231239">
                  <a:extLst>
                    <a:ext uri="{9D8B030D-6E8A-4147-A177-3AD203B41FA5}">
                      <a16:colId xmlns:a16="http://schemas.microsoft.com/office/drawing/2014/main" val="687279518"/>
                    </a:ext>
                  </a:extLst>
                </a:gridCol>
                <a:gridCol w="1368152">
                  <a:extLst>
                    <a:ext uri="{9D8B030D-6E8A-4147-A177-3AD203B41FA5}">
                      <a16:colId xmlns:a16="http://schemas.microsoft.com/office/drawing/2014/main" val="1828904885"/>
                    </a:ext>
                  </a:extLst>
                </a:gridCol>
              </a:tblGrid>
              <a:tr h="370840">
                <a:tc>
                  <a:txBody>
                    <a:bodyPr/>
                    <a:lstStyle/>
                    <a:p>
                      <a:pPr algn="ctr"/>
                      <a:r>
                        <a:rPr lang="de-DE" b="0" dirty="0">
                          <a:solidFill>
                            <a:sysClr val="windowText" lastClr="000000"/>
                          </a:solidFill>
                          <a:latin typeface="Museo Sans Cond 300" panose="02000000000000000000" pitchFamily="2" charset="0"/>
                        </a:rPr>
                        <a:t>Anzahl Heute</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dirty="0">
                          <a:solidFill>
                            <a:sysClr val="windowText" lastClr="000000"/>
                          </a:solidFill>
                          <a:latin typeface="Museo Sans Cond 300" panose="02000000000000000000" pitchFamily="2" charset="0"/>
                        </a:rPr>
                        <a:t>Anzahl Zukunft</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3682595"/>
                  </a:ext>
                </a:extLst>
              </a:tr>
              <a:tr h="370840">
                <a:tc>
                  <a:txBody>
                    <a:bodyPr/>
                    <a:lstStyle/>
                    <a:p>
                      <a:pPr algn="ctr"/>
                      <a:r>
                        <a:rPr lang="de-DE" b="0" dirty="0">
                          <a:solidFill>
                            <a:sysClr val="windowText" lastClr="000000"/>
                          </a:solidFill>
                          <a:latin typeface="Museo Sans Cond 300" panose="02000000000000000000" pitchFamily="2" charset="0"/>
                        </a:rPr>
                        <a:t>39</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dirty="0">
                          <a:solidFill>
                            <a:sysClr val="windowText" lastClr="000000"/>
                          </a:solidFill>
                          <a:latin typeface="Museo Sans Cond 300" panose="02000000000000000000" pitchFamily="2" charset="0"/>
                        </a:rPr>
                        <a:t>47</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7970997"/>
                  </a:ext>
                </a:extLst>
              </a:tr>
            </a:tbl>
          </a:graphicData>
        </a:graphic>
      </p:graphicFrame>
    </p:spTree>
    <p:extLst>
      <p:ext uri="{BB962C8B-B14F-4D97-AF65-F5344CB8AC3E}">
        <p14:creationId xmlns:p14="http://schemas.microsoft.com/office/powerpoint/2010/main" val="1829533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5. Parkplätze</a:t>
            </a:r>
          </a:p>
        </p:txBody>
      </p:sp>
      <p:sp>
        <p:nvSpPr>
          <p:cNvPr id="3" name="Fußzeilenplatzhalter 2"/>
          <p:cNvSpPr>
            <a:spLocks noGrp="1"/>
          </p:cNvSpPr>
          <p:nvPr>
            <p:ph type="ftr" sz="quarter" idx="11"/>
          </p:nvPr>
        </p:nvSpPr>
        <p:spPr/>
        <p:txBody>
          <a:bodyPr/>
          <a:lstStyle/>
          <a:p>
            <a:r>
              <a:rPr lang="de-CH" dirty="0"/>
              <a:t>Parkierungskonzept Ilanz/</a:t>
            </a:r>
            <a:r>
              <a:rPr lang="de-CH" dirty="0" err="1"/>
              <a:t>Glion</a:t>
            </a:r>
            <a:endParaRPr lang="de-CH" dirty="0"/>
          </a:p>
        </p:txBody>
      </p:sp>
      <p:sp>
        <p:nvSpPr>
          <p:cNvPr id="4" name="Foliennummernplatzhalter 3"/>
          <p:cNvSpPr>
            <a:spLocks noGrp="1"/>
          </p:cNvSpPr>
          <p:nvPr>
            <p:ph type="sldNum" sz="quarter" idx="12"/>
          </p:nvPr>
        </p:nvSpPr>
        <p:spPr/>
        <p:txBody>
          <a:bodyPr/>
          <a:lstStyle/>
          <a:p>
            <a:fld id="{0E68201F-BCEA-4410-AC0B-D7B6BD30ADEA}" type="slidenum">
              <a:rPr lang="de-CH" smtClean="0"/>
              <a:pPr/>
              <a:t>16</a:t>
            </a:fld>
            <a:endParaRPr lang="de-CH" dirty="0"/>
          </a:p>
        </p:txBody>
      </p:sp>
      <p:sp>
        <p:nvSpPr>
          <p:cNvPr id="5" name="Titel 1">
            <a:extLst>
              <a:ext uri="{FF2B5EF4-FFF2-40B4-BE49-F238E27FC236}">
                <a16:creationId xmlns:a16="http://schemas.microsoft.com/office/drawing/2014/main" id="{A6E9C12A-2927-4993-B436-2296D5D7FE18}"/>
              </a:ext>
            </a:extLst>
          </p:cNvPr>
          <p:cNvSpPr txBox="1">
            <a:spLocks/>
          </p:cNvSpPr>
          <p:nvPr/>
        </p:nvSpPr>
        <p:spPr>
          <a:xfrm>
            <a:off x="294953" y="1052736"/>
            <a:ext cx="8362454" cy="5256584"/>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endParaRPr lang="de-CH" sz="2000" cap="none" baseline="0" dirty="0">
              <a:latin typeface="Museo Sans Cond 300" pitchFamily="50" charset="0"/>
            </a:endParaRPr>
          </a:p>
          <a:p>
            <a:pPr marL="457200" indent="-457200">
              <a:buFont typeface="Arial" pitchFamily="34" charset="0"/>
              <a:buChar char="•"/>
            </a:pPr>
            <a:endParaRPr lang="de-CH" sz="2000" cap="none" baseline="0" dirty="0">
              <a:latin typeface="Museo Sans Cond 300" pitchFamily="50" charset="0"/>
            </a:endParaRPr>
          </a:p>
        </p:txBody>
      </p:sp>
      <p:sp>
        <p:nvSpPr>
          <p:cNvPr id="6" name="Titel 1">
            <a:extLst>
              <a:ext uri="{FF2B5EF4-FFF2-40B4-BE49-F238E27FC236}">
                <a16:creationId xmlns:a16="http://schemas.microsoft.com/office/drawing/2014/main" id="{E2BCA935-1123-45F9-856C-39C2A9A6DA85}"/>
              </a:ext>
            </a:extLst>
          </p:cNvPr>
          <p:cNvSpPr txBox="1">
            <a:spLocks/>
          </p:cNvSpPr>
          <p:nvPr/>
        </p:nvSpPr>
        <p:spPr>
          <a:xfrm>
            <a:off x="285428" y="1032546"/>
            <a:ext cx="8457704" cy="518913"/>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r>
              <a:rPr lang="de-DE" sz="2200" cap="none" baseline="0" dirty="0" err="1">
                <a:latin typeface="Museo Sans Cyrl 900" pitchFamily="50" charset="0"/>
              </a:rPr>
              <a:t>Pigniu</a:t>
            </a:r>
            <a:endParaRPr lang="de-CH" sz="2200" cap="none" baseline="0" dirty="0">
              <a:latin typeface="Museo Sans Cyrl 900" pitchFamily="50" charset="0"/>
            </a:endParaRPr>
          </a:p>
        </p:txBody>
      </p:sp>
      <p:pic>
        <p:nvPicPr>
          <p:cNvPr id="8" name="Grafik 7">
            <a:extLst>
              <a:ext uri="{FF2B5EF4-FFF2-40B4-BE49-F238E27FC236}">
                <a16:creationId xmlns:a16="http://schemas.microsoft.com/office/drawing/2014/main" id="{0E0B0F33-C041-4B74-AEB4-B84B50449203}"/>
              </a:ext>
            </a:extLst>
          </p:cNvPr>
          <p:cNvPicPr>
            <a:picLocks noChangeAspect="1"/>
          </p:cNvPicPr>
          <p:nvPr/>
        </p:nvPicPr>
        <p:blipFill rotWithShape="1">
          <a:blip r:embed="rId2">
            <a:extLst>
              <a:ext uri="{28A0092B-C50C-407E-A947-70E740481C1C}">
                <a14:useLocalDpi xmlns:a14="http://schemas.microsoft.com/office/drawing/2010/main" val="0"/>
              </a:ext>
            </a:extLst>
          </a:blip>
          <a:srcRect l="16289" r="16289"/>
          <a:stretch/>
        </p:blipFill>
        <p:spPr>
          <a:xfrm>
            <a:off x="3214936" y="1679486"/>
            <a:ext cx="5484564" cy="4413810"/>
          </a:xfrm>
          <a:prstGeom prst="rect">
            <a:avLst/>
          </a:prstGeom>
        </p:spPr>
      </p:pic>
      <p:sp>
        <p:nvSpPr>
          <p:cNvPr id="15" name="Titel 1">
            <a:extLst>
              <a:ext uri="{FF2B5EF4-FFF2-40B4-BE49-F238E27FC236}">
                <a16:creationId xmlns:a16="http://schemas.microsoft.com/office/drawing/2014/main" id="{03F10605-82A9-4160-B28D-6BB2D5D55828}"/>
              </a:ext>
            </a:extLst>
          </p:cNvPr>
          <p:cNvSpPr txBox="1">
            <a:spLocks/>
          </p:cNvSpPr>
          <p:nvPr/>
        </p:nvSpPr>
        <p:spPr>
          <a:xfrm>
            <a:off x="447353" y="1679486"/>
            <a:ext cx="2767583" cy="4782234"/>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pPr defTabSz="266700">
              <a:spcAft>
                <a:spcPts val="600"/>
              </a:spcAft>
            </a:pPr>
            <a:r>
              <a:rPr lang="de-CH" sz="2000" cap="none" baseline="0" dirty="0">
                <a:highlight>
                  <a:srgbClr val="4E90A6"/>
                </a:highlight>
                <a:latin typeface="Museo Sans Cond 300" pitchFamily="50" charset="0"/>
              </a:rPr>
              <a:t>29</a:t>
            </a:r>
            <a:r>
              <a:rPr lang="de-CH" sz="2000" cap="none" baseline="0" dirty="0">
                <a:latin typeface="Museo Sans Cond 300" pitchFamily="50" charset="0"/>
              </a:rPr>
              <a:t> Val </a:t>
            </a:r>
            <a:r>
              <a:rPr lang="de-CH" sz="2000" cap="none" baseline="0" dirty="0" err="1">
                <a:latin typeface="Museo Sans Cond 300" pitchFamily="50" charset="0"/>
              </a:rPr>
              <a:t>Aulta</a:t>
            </a:r>
            <a:r>
              <a:rPr lang="de-CH" sz="2000" cap="none" baseline="0" dirty="0">
                <a:latin typeface="Museo Sans Cond 300" pitchFamily="50" charset="0"/>
              </a:rPr>
              <a:t> (4 PP, 	unbegrenzt, Vignette A)</a:t>
            </a:r>
            <a:endParaRPr lang="de-CH" sz="2000" cap="none" dirty="0">
              <a:latin typeface="Museo Sans Cond 300" pitchFamily="50" charset="0"/>
            </a:endParaRPr>
          </a:p>
        </p:txBody>
      </p:sp>
      <p:sp>
        <p:nvSpPr>
          <p:cNvPr id="11" name="Ellipse 10">
            <a:extLst>
              <a:ext uri="{FF2B5EF4-FFF2-40B4-BE49-F238E27FC236}">
                <a16:creationId xmlns:a16="http://schemas.microsoft.com/office/drawing/2014/main" id="{BA67BAFB-4F93-4DB2-BEF9-A7E629DAF21B}"/>
              </a:ext>
            </a:extLst>
          </p:cNvPr>
          <p:cNvSpPr/>
          <p:nvPr/>
        </p:nvSpPr>
        <p:spPr>
          <a:xfrm>
            <a:off x="7452320" y="4725144"/>
            <a:ext cx="241176" cy="241176"/>
          </a:xfrm>
          <a:prstGeom prst="ellipse">
            <a:avLst/>
          </a:prstGeom>
          <a:solidFill>
            <a:srgbClr val="4E90A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CH" sz="1400" dirty="0">
                <a:latin typeface="Museo Sans Cond 300" panose="02000000000000000000" pitchFamily="2" charset="0"/>
              </a:rPr>
              <a:t>29</a:t>
            </a:r>
          </a:p>
        </p:txBody>
      </p:sp>
      <p:graphicFrame>
        <p:nvGraphicFramePr>
          <p:cNvPr id="10" name="Tabelle 9">
            <a:extLst>
              <a:ext uri="{FF2B5EF4-FFF2-40B4-BE49-F238E27FC236}">
                <a16:creationId xmlns:a16="http://schemas.microsoft.com/office/drawing/2014/main" id="{805113D5-F661-527F-6DE2-38276C5458DB}"/>
              </a:ext>
            </a:extLst>
          </p:cNvPr>
          <p:cNvGraphicFramePr>
            <a:graphicFrameLocks noGrp="1"/>
          </p:cNvGraphicFramePr>
          <p:nvPr>
            <p:extLst>
              <p:ext uri="{D42A27DB-BD31-4B8C-83A1-F6EECF244321}">
                <p14:modId xmlns:p14="http://schemas.microsoft.com/office/powerpoint/2010/main" val="941116007"/>
              </p:ext>
            </p:extLst>
          </p:nvPr>
        </p:nvGraphicFramePr>
        <p:xfrm>
          <a:off x="529820" y="3168144"/>
          <a:ext cx="2599391" cy="741680"/>
        </p:xfrm>
        <a:graphic>
          <a:graphicData uri="http://schemas.openxmlformats.org/drawingml/2006/table">
            <a:tbl>
              <a:tblPr firstRow="1" bandRow="1">
                <a:tableStyleId>{5C22544A-7EE6-4342-B048-85BDC9FD1C3A}</a:tableStyleId>
              </a:tblPr>
              <a:tblGrid>
                <a:gridCol w="1231239">
                  <a:extLst>
                    <a:ext uri="{9D8B030D-6E8A-4147-A177-3AD203B41FA5}">
                      <a16:colId xmlns:a16="http://schemas.microsoft.com/office/drawing/2014/main" val="687279518"/>
                    </a:ext>
                  </a:extLst>
                </a:gridCol>
                <a:gridCol w="1368152">
                  <a:extLst>
                    <a:ext uri="{9D8B030D-6E8A-4147-A177-3AD203B41FA5}">
                      <a16:colId xmlns:a16="http://schemas.microsoft.com/office/drawing/2014/main" val="1828904885"/>
                    </a:ext>
                  </a:extLst>
                </a:gridCol>
              </a:tblGrid>
              <a:tr h="370840">
                <a:tc>
                  <a:txBody>
                    <a:bodyPr/>
                    <a:lstStyle/>
                    <a:p>
                      <a:pPr algn="ctr"/>
                      <a:r>
                        <a:rPr lang="de-DE" b="0" dirty="0">
                          <a:solidFill>
                            <a:sysClr val="windowText" lastClr="000000"/>
                          </a:solidFill>
                          <a:latin typeface="Museo Sans Cond 300" panose="02000000000000000000" pitchFamily="2" charset="0"/>
                        </a:rPr>
                        <a:t>Anzahl Heute</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dirty="0">
                          <a:solidFill>
                            <a:sysClr val="windowText" lastClr="000000"/>
                          </a:solidFill>
                          <a:latin typeface="Museo Sans Cond 300" panose="02000000000000000000" pitchFamily="2" charset="0"/>
                        </a:rPr>
                        <a:t>Anzahl Zukunft</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3682595"/>
                  </a:ext>
                </a:extLst>
              </a:tr>
              <a:tr h="370840">
                <a:tc>
                  <a:txBody>
                    <a:bodyPr/>
                    <a:lstStyle/>
                    <a:p>
                      <a:pPr algn="ctr"/>
                      <a:r>
                        <a:rPr lang="de-DE" b="0" dirty="0">
                          <a:solidFill>
                            <a:sysClr val="windowText" lastClr="000000"/>
                          </a:solidFill>
                          <a:latin typeface="Museo Sans Cond 300" panose="02000000000000000000" pitchFamily="2" charset="0"/>
                        </a:rPr>
                        <a:t>4</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dirty="0">
                          <a:solidFill>
                            <a:sysClr val="windowText" lastClr="000000"/>
                          </a:solidFill>
                          <a:latin typeface="Museo Sans Cond 300" panose="02000000000000000000" pitchFamily="2" charset="0"/>
                        </a:rPr>
                        <a:t>4</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7970997"/>
                  </a:ext>
                </a:extLst>
              </a:tr>
            </a:tbl>
          </a:graphicData>
        </a:graphic>
      </p:graphicFrame>
    </p:spTree>
    <p:extLst>
      <p:ext uri="{BB962C8B-B14F-4D97-AF65-F5344CB8AC3E}">
        <p14:creationId xmlns:p14="http://schemas.microsoft.com/office/powerpoint/2010/main" val="342491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5. Parkplätze</a:t>
            </a:r>
          </a:p>
        </p:txBody>
      </p:sp>
      <p:sp>
        <p:nvSpPr>
          <p:cNvPr id="3" name="Fußzeilenplatzhalter 2"/>
          <p:cNvSpPr>
            <a:spLocks noGrp="1"/>
          </p:cNvSpPr>
          <p:nvPr>
            <p:ph type="ftr" sz="quarter" idx="11"/>
          </p:nvPr>
        </p:nvSpPr>
        <p:spPr/>
        <p:txBody>
          <a:bodyPr/>
          <a:lstStyle/>
          <a:p>
            <a:r>
              <a:rPr lang="de-CH" dirty="0"/>
              <a:t>Parkierungskonzept Ilanz/</a:t>
            </a:r>
            <a:r>
              <a:rPr lang="de-CH" dirty="0" err="1"/>
              <a:t>Glion</a:t>
            </a:r>
            <a:endParaRPr lang="de-CH" dirty="0"/>
          </a:p>
        </p:txBody>
      </p:sp>
      <p:sp>
        <p:nvSpPr>
          <p:cNvPr id="4" name="Foliennummernplatzhalter 3"/>
          <p:cNvSpPr>
            <a:spLocks noGrp="1"/>
          </p:cNvSpPr>
          <p:nvPr>
            <p:ph type="sldNum" sz="quarter" idx="12"/>
          </p:nvPr>
        </p:nvSpPr>
        <p:spPr/>
        <p:txBody>
          <a:bodyPr/>
          <a:lstStyle/>
          <a:p>
            <a:fld id="{0E68201F-BCEA-4410-AC0B-D7B6BD30ADEA}" type="slidenum">
              <a:rPr lang="de-CH" smtClean="0"/>
              <a:pPr/>
              <a:t>17</a:t>
            </a:fld>
            <a:endParaRPr lang="de-CH" dirty="0"/>
          </a:p>
        </p:txBody>
      </p:sp>
      <p:sp>
        <p:nvSpPr>
          <p:cNvPr id="5" name="Titel 1">
            <a:extLst>
              <a:ext uri="{FF2B5EF4-FFF2-40B4-BE49-F238E27FC236}">
                <a16:creationId xmlns:a16="http://schemas.microsoft.com/office/drawing/2014/main" id="{A6E9C12A-2927-4993-B436-2296D5D7FE18}"/>
              </a:ext>
            </a:extLst>
          </p:cNvPr>
          <p:cNvSpPr txBox="1">
            <a:spLocks/>
          </p:cNvSpPr>
          <p:nvPr/>
        </p:nvSpPr>
        <p:spPr>
          <a:xfrm>
            <a:off x="294953" y="1052736"/>
            <a:ext cx="8362454" cy="5256584"/>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endParaRPr lang="de-CH" sz="2000" cap="none" baseline="0" dirty="0">
              <a:latin typeface="Museo Sans Cond 300" pitchFamily="50" charset="0"/>
            </a:endParaRPr>
          </a:p>
          <a:p>
            <a:pPr marL="457200" indent="-457200">
              <a:buFont typeface="Arial" pitchFamily="34" charset="0"/>
              <a:buChar char="•"/>
            </a:pPr>
            <a:endParaRPr lang="de-CH" sz="2000" cap="none" baseline="0" dirty="0">
              <a:latin typeface="Museo Sans Cond 300" pitchFamily="50" charset="0"/>
            </a:endParaRPr>
          </a:p>
        </p:txBody>
      </p:sp>
      <p:sp>
        <p:nvSpPr>
          <p:cNvPr id="6" name="Titel 1">
            <a:extLst>
              <a:ext uri="{FF2B5EF4-FFF2-40B4-BE49-F238E27FC236}">
                <a16:creationId xmlns:a16="http://schemas.microsoft.com/office/drawing/2014/main" id="{E2BCA935-1123-45F9-856C-39C2A9A6DA85}"/>
              </a:ext>
            </a:extLst>
          </p:cNvPr>
          <p:cNvSpPr txBox="1">
            <a:spLocks/>
          </p:cNvSpPr>
          <p:nvPr/>
        </p:nvSpPr>
        <p:spPr>
          <a:xfrm>
            <a:off x="285428" y="1032546"/>
            <a:ext cx="8457704" cy="518913"/>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r>
              <a:rPr lang="de-DE" sz="2200" cap="none" baseline="0" dirty="0" err="1">
                <a:latin typeface="Museo Sans Cyrl 900" pitchFamily="50" charset="0"/>
              </a:rPr>
              <a:t>Riein</a:t>
            </a:r>
            <a:endParaRPr lang="de-CH" sz="2200" cap="none" baseline="0" dirty="0">
              <a:latin typeface="Museo Sans Cyrl 900" pitchFamily="50" charset="0"/>
            </a:endParaRPr>
          </a:p>
        </p:txBody>
      </p:sp>
      <p:pic>
        <p:nvPicPr>
          <p:cNvPr id="8" name="Grafik 7">
            <a:extLst>
              <a:ext uri="{FF2B5EF4-FFF2-40B4-BE49-F238E27FC236}">
                <a16:creationId xmlns:a16="http://schemas.microsoft.com/office/drawing/2014/main" id="{0E0B0F33-C041-4B74-AEB4-B84B504492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 r="486"/>
          <a:stretch/>
        </p:blipFill>
        <p:spPr>
          <a:xfrm>
            <a:off x="3129210" y="1818481"/>
            <a:ext cx="6003949" cy="3608027"/>
          </a:xfrm>
          <a:prstGeom prst="rect">
            <a:avLst/>
          </a:prstGeom>
        </p:spPr>
      </p:pic>
      <p:sp>
        <p:nvSpPr>
          <p:cNvPr id="15" name="Titel 1">
            <a:extLst>
              <a:ext uri="{FF2B5EF4-FFF2-40B4-BE49-F238E27FC236}">
                <a16:creationId xmlns:a16="http://schemas.microsoft.com/office/drawing/2014/main" id="{03F10605-82A9-4160-B28D-6BB2D5D55828}"/>
              </a:ext>
            </a:extLst>
          </p:cNvPr>
          <p:cNvSpPr txBox="1">
            <a:spLocks/>
          </p:cNvSpPr>
          <p:nvPr/>
        </p:nvSpPr>
        <p:spPr>
          <a:xfrm>
            <a:off x="447353" y="1679486"/>
            <a:ext cx="2767583" cy="4782234"/>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pPr defTabSz="266700">
              <a:spcAft>
                <a:spcPts val="600"/>
              </a:spcAft>
            </a:pPr>
            <a:r>
              <a:rPr lang="de-CH" sz="2000" cap="none" baseline="0" dirty="0">
                <a:highlight>
                  <a:srgbClr val="4E90A6"/>
                </a:highlight>
                <a:latin typeface="Museo Sans Cond 300" pitchFamily="50" charset="0"/>
              </a:rPr>
              <a:t>30</a:t>
            </a:r>
            <a:r>
              <a:rPr lang="de-CH" sz="2000" cap="none" baseline="0" dirty="0">
                <a:latin typeface="Museo Sans Cond 300" pitchFamily="50" charset="0"/>
              </a:rPr>
              <a:t> </a:t>
            </a:r>
            <a:r>
              <a:rPr lang="de-CH" sz="2000" cap="none" baseline="0" dirty="0" err="1">
                <a:latin typeface="Museo Sans Cond 300" pitchFamily="50" charset="0"/>
              </a:rPr>
              <a:t>Con</a:t>
            </a:r>
            <a:r>
              <a:rPr lang="de-CH" sz="2000" cap="none" baseline="0" dirty="0">
                <a:latin typeface="Museo Sans Cond 300" pitchFamily="50" charset="0"/>
              </a:rPr>
              <a:t> (12 PP, unbegrenzt, 	Vignette A+T)</a:t>
            </a:r>
          </a:p>
          <a:p>
            <a:pPr defTabSz="266700">
              <a:spcAft>
                <a:spcPts val="600"/>
              </a:spcAft>
            </a:pPr>
            <a:r>
              <a:rPr lang="de-CH" sz="2000" cap="none" dirty="0">
                <a:highlight>
                  <a:srgbClr val="4E90A6"/>
                </a:highlight>
                <a:latin typeface="Museo Sans Cond 300" pitchFamily="50" charset="0"/>
              </a:rPr>
              <a:t>31</a:t>
            </a:r>
            <a:r>
              <a:rPr lang="de-CH" sz="2000" cap="none" dirty="0">
                <a:latin typeface="Museo Sans Cond 300" pitchFamily="50" charset="0"/>
              </a:rPr>
              <a:t> Via </a:t>
            </a:r>
            <a:r>
              <a:rPr lang="de-CH" sz="2000" cap="none" dirty="0" err="1">
                <a:latin typeface="Museo Sans Cond 300" pitchFamily="50" charset="0"/>
              </a:rPr>
              <a:t>Signina</a:t>
            </a:r>
            <a:r>
              <a:rPr lang="de-CH" sz="2000" cap="none" dirty="0">
                <a:latin typeface="Museo Sans Cond 300" pitchFamily="50" charset="0"/>
              </a:rPr>
              <a:t>/Pardi (7 PP, 	unbegrenzt, Vignette 	A+T)</a:t>
            </a:r>
          </a:p>
          <a:p>
            <a:pPr>
              <a:spcAft>
                <a:spcPts val="600"/>
              </a:spcAft>
              <a:tabLst>
                <a:tab pos="266700" algn="l"/>
              </a:tabLst>
            </a:pPr>
            <a:r>
              <a:rPr lang="de-CH" sz="2000" cap="none" dirty="0">
                <a:highlight>
                  <a:srgbClr val="C5757B"/>
                </a:highlight>
                <a:latin typeface="Museo Sans Cond 300" pitchFamily="50" charset="0"/>
              </a:rPr>
              <a:t>32</a:t>
            </a:r>
            <a:r>
              <a:rPr lang="de-CH" sz="2000" cap="none" dirty="0">
                <a:latin typeface="Museo Sans Cond 300" pitchFamily="50" charset="0"/>
              </a:rPr>
              <a:t> </a:t>
            </a:r>
            <a:r>
              <a:rPr lang="de-CH" sz="2000" cap="none" dirty="0" err="1">
                <a:latin typeface="Museo Sans Cond 300" pitchFamily="50" charset="0"/>
              </a:rPr>
              <a:t>Sagi</a:t>
            </a:r>
            <a:r>
              <a:rPr lang="de-CH" sz="2000" cap="none" dirty="0">
                <a:latin typeface="Museo Sans Cond 300" pitchFamily="50" charset="0"/>
              </a:rPr>
              <a:t> </a:t>
            </a:r>
            <a:r>
              <a:rPr lang="de-CH" sz="2000" cap="none" dirty="0" err="1">
                <a:latin typeface="Museo Sans Cond 300" pitchFamily="50" charset="0"/>
              </a:rPr>
              <a:t>Riein</a:t>
            </a:r>
            <a:r>
              <a:rPr lang="de-CH" sz="2000" cap="none" dirty="0">
                <a:latin typeface="Museo Sans Cond 300" pitchFamily="50" charset="0"/>
              </a:rPr>
              <a:t> (3 PP, 	unbegrenzt, Vignette 	A+T)</a:t>
            </a:r>
          </a:p>
        </p:txBody>
      </p:sp>
      <p:sp>
        <p:nvSpPr>
          <p:cNvPr id="11" name="Ellipse 10">
            <a:extLst>
              <a:ext uri="{FF2B5EF4-FFF2-40B4-BE49-F238E27FC236}">
                <a16:creationId xmlns:a16="http://schemas.microsoft.com/office/drawing/2014/main" id="{BA67BAFB-4F93-4DB2-BEF9-A7E629DAF21B}"/>
              </a:ext>
            </a:extLst>
          </p:cNvPr>
          <p:cNvSpPr/>
          <p:nvPr/>
        </p:nvSpPr>
        <p:spPr>
          <a:xfrm>
            <a:off x="8809807" y="3958208"/>
            <a:ext cx="241176" cy="241176"/>
          </a:xfrm>
          <a:prstGeom prst="ellipse">
            <a:avLst/>
          </a:prstGeom>
          <a:solidFill>
            <a:srgbClr val="4E90A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CH" sz="1400" dirty="0">
                <a:latin typeface="Museo Sans Cond 300" panose="02000000000000000000" pitchFamily="2" charset="0"/>
              </a:rPr>
              <a:t>31</a:t>
            </a:r>
          </a:p>
        </p:txBody>
      </p:sp>
      <p:sp>
        <p:nvSpPr>
          <p:cNvPr id="10" name="Ellipse 9">
            <a:extLst>
              <a:ext uri="{FF2B5EF4-FFF2-40B4-BE49-F238E27FC236}">
                <a16:creationId xmlns:a16="http://schemas.microsoft.com/office/drawing/2014/main" id="{9C709FC4-7304-4BEE-8301-5816E1ABBE1A}"/>
              </a:ext>
            </a:extLst>
          </p:cNvPr>
          <p:cNvSpPr/>
          <p:nvPr/>
        </p:nvSpPr>
        <p:spPr>
          <a:xfrm>
            <a:off x="3140287" y="3717032"/>
            <a:ext cx="241176" cy="241176"/>
          </a:xfrm>
          <a:prstGeom prst="ellipse">
            <a:avLst/>
          </a:prstGeom>
          <a:solidFill>
            <a:srgbClr val="C5757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CH" sz="1400" dirty="0">
                <a:latin typeface="Museo Sans Cond 300" panose="02000000000000000000" pitchFamily="2" charset="0"/>
              </a:rPr>
              <a:t>32</a:t>
            </a:r>
          </a:p>
        </p:txBody>
      </p:sp>
      <p:sp>
        <p:nvSpPr>
          <p:cNvPr id="12" name="Ellipse 11">
            <a:extLst>
              <a:ext uri="{FF2B5EF4-FFF2-40B4-BE49-F238E27FC236}">
                <a16:creationId xmlns:a16="http://schemas.microsoft.com/office/drawing/2014/main" id="{2E206F72-C376-4512-AD29-24BA78F36E0E}"/>
              </a:ext>
            </a:extLst>
          </p:cNvPr>
          <p:cNvSpPr/>
          <p:nvPr/>
        </p:nvSpPr>
        <p:spPr>
          <a:xfrm>
            <a:off x="3635896" y="2780928"/>
            <a:ext cx="241176" cy="241176"/>
          </a:xfrm>
          <a:prstGeom prst="ellipse">
            <a:avLst/>
          </a:prstGeom>
          <a:solidFill>
            <a:srgbClr val="4E90A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CH" sz="1400" dirty="0">
                <a:latin typeface="Museo Sans Cond 300" panose="02000000000000000000" pitchFamily="2" charset="0"/>
              </a:rPr>
              <a:t>30</a:t>
            </a:r>
          </a:p>
        </p:txBody>
      </p:sp>
      <p:graphicFrame>
        <p:nvGraphicFramePr>
          <p:cNvPr id="13" name="Tabelle 9">
            <a:extLst>
              <a:ext uri="{FF2B5EF4-FFF2-40B4-BE49-F238E27FC236}">
                <a16:creationId xmlns:a16="http://schemas.microsoft.com/office/drawing/2014/main" id="{CAA06081-3805-990D-FF86-F6E12809868B}"/>
              </a:ext>
            </a:extLst>
          </p:cNvPr>
          <p:cNvGraphicFramePr>
            <a:graphicFrameLocks noGrp="1"/>
          </p:cNvGraphicFramePr>
          <p:nvPr>
            <p:extLst>
              <p:ext uri="{D42A27DB-BD31-4B8C-83A1-F6EECF244321}">
                <p14:modId xmlns:p14="http://schemas.microsoft.com/office/powerpoint/2010/main" val="3954746724"/>
              </p:ext>
            </p:extLst>
          </p:nvPr>
        </p:nvGraphicFramePr>
        <p:xfrm>
          <a:off x="451362" y="4436834"/>
          <a:ext cx="2599391" cy="741680"/>
        </p:xfrm>
        <a:graphic>
          <a:graphicData uri="http://schemas.openxmlformats.org/drawingml/2006/table">
            <a:tbl>
              <a:tblPr firstRow="1" bandRow="1">
                <a:tableStyleId>{5C22544A-7EE6-4342-B048-85BDC9FD1C3A}</a:tableStyleId>
              </a:tblPr>
              <a:tblGrid>
                <a:gridCol w="1231239">
                  <a:extLst>
                    <a:ext uri="{9D8B030D-6E8A-4147-A177-3AD203B41FA5}">
                      <a16:colId xmlns:a16="http://schemas.microsoft.com/office/drawing/2014/main" val="687279518"/>
                    </a:ext>
                  </a:extLst>
                </a:gridCol>
                <a:gridCol w="1368152">
                  <a:extLst>
                    <a:ext uri="{9D8B030D-6E8A-4147-A177-3AD203B41FA5}">
                      <a16:colId xmlns:a16="http://schemas.microsoft.com/office/drawing/2014/main" val="1828904885"/>
                    </a:ext>
                  </a:extLst>
                </a:gridCol>
              </a:tblGrid>
              <a:tr h="370840">
                <a:tc>
                  <a:txBody>
                    <a:bodyPr/>
                    <a:lstStyle/>
                    <a:p>
                      <a:pPr algn="ctr"/>
                      <a:r>
                        <a:rPr lang="de-DE" b="0" dirty="0">
                          <a:solidFill>
                            <a:sysClr val="windowText" lastClr="000000"/>
                          </a:solidFill>
                          <a:latin typeface="Museo Sans Cond 300" panose="02000000000000000000" pitchFamily="2" charset="0"/>
                        </a:rPr>
                        <a:t>Anzahl Heute</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dirty="0">
                          <a:solidFill>
                            <a:sysClr val="windowText" lastClr="000000"/>
                          </a:solidFill>
                          <a:latin typeface="Museo Sans Cond 300" panose="02000000000000000000" pitchFamily="2" charset="0"/>
                        </a:rPr>
                        <a:t>Anzahl Zukunft</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3682595"/>
                  </a:ext>
                </a:extLst>
              </a:tr>
              <a:tr h="370840">
                <a:tc>
                  <a:txBody>
                    <a:bodyPr/>
                    <a:lstStyle/>
                    <a:p>
                      <a:pPr algn="ctr"/>
                      <a:r>
                        <a:rPr lang="de-DE" b="0" dirty="0">
                          <a:solidFill>
                            <a:sysClr val="windowText" lastClr="000000"/>
                          </a:solidFill>
                          <a:latin typeface="Museo Sans Cond 300" panose="02000000000000000000" pitchFamily="2" charset="0"/>
                        </a:rPr>
                        <a:t>19</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dirty="0">
                          <a:solidFill>
                            <a:sysClr val="windowText" lastClr="000000"/>
                          </a:solidFill>
                          <a:latin typeface="Museo Sans Cond 300" panose="02000000000000000000" pitchFamily="2" charset="0"/>
                        </a:rPr>
                        <a:t>22</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7970997"/>
                  </a:ext>
                </a:extLst>
              </a:tr>
            </a:tbl>
          </a:graphicData>
        </a:graphic>
      </p:graphicFrame>
    </p:spTree>
    <p:extLst>
      <p:ext uri="{BB962C8B-B14F-4D97-AF65-F5344CB8AC3E}">
        <p14:creationId xmlns:p14="http://schemas.microsoft.com/office/powerpoint/2010/main" val="443620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5. Parkplätze</a:t>
            </a:r>
          </a:p>
        </p:txBody>
      </p:sp>
      <p:sp>
        <p:nvSpPr>
          <p:cNvPr id="3" name="Fußzeilenplatzhalter 2"/>
          <p:cNvSpPr>
            <a:spLocks noGrp="1"/>
          </p:cNvSpPr>
          <p:nvPr>
            <p:ph type="ftr" sz="quarter" idx="11"/>
          </p:nvPr>
        </p:nvSpPr>
        <p:spPr/>
        <p:txBody>
          <a:bodyPr/>
          <a:lstStyle/>
          <a:p>
            <a:r>
              <a:rPr lang="de-CH" dirty="0"/>
              <a:t>Parkierungskonzept Ilanz/</a:t>
            </a:r>
            <a:r>
              <a:rPr lang="de-CH" dirty="0" err="1"/>
              <a:t>Glion</a:t>
            </a:r>
            <a:endParaRPr lang="de-CH" dirty="0"/>
          </a:p>
        </p:txBody>
      </p:sp>
      <p:sp>
        <p:nvSpPr>
          <p:cNvPr id="4" name="Foliennummernplatzhalter 3"/>
          <p:cNvSpPr>
            <a:spLocks noGrp="1"/>
          </p:cNvSpPr>
          <p:nvPr>
            <p:ph type="sldNum" sz="quarter" idx="12"/>
          </p:nvPr>
        </p:nvSpPr>
        <p:spPr/>
        <p:txBody>
          <a:bodyPr/>
          <a:lstStyle/>
          <a:p>
            <a:fld id="{0E68201F-BCEA-4410-AC0B-D7B6BD30ADEA}" type="slidenum">
              <a:rPr lang="de-CH" smtClean="0"/>
              <a:pPr/>
              <a:t>18</a:t>
            </a:fld>
            <a:endParaRPr lang="de-CH" dirty="0"/>
          </a:p>
        </p:txBody>
      </p:sp>
      <p:sp>
        <p:nvSpPr>
          <p:cNvPr id="5" name="Titel 1">
            <a:extLst>
              <a:ext uri="{FF2B5EF4-FFF2-40B4-BE49-F238E27FC236}">
                <a16:creationId xmlns:a16="http://schemas.microsoft.com/office/drawing/2014/main" id="{A6E9C12A-2927-4993-B436-2296D5D7FE18}"/>
              </a:ext>
            </a:extLst>
          </p:cNvPr>
          <p:cNvSpPr txBox="1">
            <a:spLocks/>
          </p:cNvSpPr>
          <p:nvPr/>
        </p:nvSpPr>
        <p:spPr>
          <a:xfrm>
            <a:off x="294953" y="1052736"/>
            <a:ext cx="8362454" cy="5256584"/>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endParaRPr lang="de-CH" sz="2000" cap="none" baseline="0" dirty="0">
              <a:latin typeface="Museo Sans Cond 300" pitchFamily="50" charset="0"/>
            </a:endParaRPr>
          </a:p>
          <a:p>
            <a:pPr marL="457200" indent="-457200">
              <a:buFont typeface="Arial" pitchFamily="34" charset="0"/>
              <a:buChar char="•"/>
            </a:pPr>
            <a:endParaRPr lang="de-CH" sz="2000" cap="none" baseline="0" dirty="0">
              <a:latin typeface="Museo Sans Cond 300" pitchFamily="50" charset="0"/>
            </a:endParaRPr>
          </a:p>
        </p:txBody>
      </p:sp>
      <p:sp>
        <p:nvSpPr>
          <p:cNvPr id="6" name="Titel 1">
            <a:extLst>
              <a:ext uri="{FF2B5EF4-FFF2-40B4-BE49-F238E27FC236}">
                <a16:creationId xmlns:a16="http://schemas.microsoft.com/office/drawing/2014/main" id="{E2BCA935-1123-45F9-856C-39C2A9A6DA85}"/>
              </a:ext>
            </a:extLst>
          </p:cNvPr>
          <p:cNvSpPr txBox="1">
            <a:spLocks/>
          </p:cNvSpPr>
          <p:nvPr/>
        </p:nvSpPr>
        <p:spPr>
          <a:xfrm>
            <a:off x="285428" y="1032546"/>
            <a:ext cx="8457704" cy="518913"/>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r>
              <a:rPr lang="de-DE" sz="2200" cap="none" baseline="0" dirty="0" err="1">
                <a:latin typeface="Museo Sans Cyrl 900" pitchFamily="50" charset="0"/>
              </a:rPr>
              <a:t>Pitasch</a:t>
            </a:r>
            <a:endParaRPr lang="de-CH" sz="2200" cap="none" baseline="0" dirty="0">
              <a:latin typeface="Museo Sans Cyrl 900" pitchFamily="50" charset="0"/>
            </a:endParaRPr>
          </a:p>
        </p:txBody>
      </p:sp>
      <p:pic>
        <p:nvPicPr>
          <p:cNvPr id="8" name="Grafik 7">
            <a:extLst>
              <a:ext uri="{FF2B5EF4-FFF2-40B4-BE49-F238E27FC236}">
                <a16:creationId xmlns:a16="http://schemas.microsoft.com/office/drawing/2014/main" id="{0E0B0F33-C041-4B74-AEB4-B84B50449203}"/>
              </a:ext>
            </a:extLst>
          </p:cNvPr>
          <p:cNvPicPr>
            <a:picLocks noChangeAspect="1"/>
          </p:cNvPicPr>
          <p:nvPr/>
        </p:nvPicPr>
        <p:blipFill rotWithShape="1">
          <a:blip r:embed="rId2">
            <a:extLst>
              <a:ext uri="{28A0092B-C50C-407E-A947-70E740481C1C}">
                <a14:useLocalDpi xmlns:a14="http://schemas.microsoft.com/office/drawing/2010/main" val="0"/>
              </a:ext>
            </a:extLst>
          </a:blip>
          <a:srcRect l="13191" r="12354"/>
          <a:stretch/>
        </p:blipFill>
        <p:spPr>
          <a:xfrm>
            <a:off x="3275856" y="1679486"/>
            <a:ext cx="5423644" cy="4413810"/>
          </a:xfrm>
          <a:prstGeom prst="rect">
            <a:avLst/>
          </a:prstGeom>
        </p:spPr>
      </p:pic>
      <p:sp>
        <p:nvSpPr>
          <p:cNvPr id="15" name="Titel 1">
            <a:extLst>
              <a:ext uri="{FF2B5EF4-FFF2-40B4-BE49-F238E27FC236}">
                <a16:creationId xmlns:a16="http://schemas.microsoft.com/office/drawing/2014/main" id="{03F10605-82A9-4160-B28D-6BB2D5D55828}"/>
              </a:ext>
            </a:extLst>
          </p:cNvPr>
          <p:cNvSpPr txBox="1">
            <a:spLocks/>
          </p:cNvSpPr>
          <p:nvPr/>
        </p:nvSpPr>
        <p:spPr>
          <a:xfrm>
            <a:off x="447353" y="1679486"/>
            <a:ext cx="2900511" cy="4782234"/>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pPr defTabSz="266700">
              <a:spcAft>
                <a:spcPts val="600"/>
              </a:spcAft>
            </a:pPr>
            <a:r>
              <a:rPr lang="de-CH" sz="2000" cap="none" baseline="0" dirty="0">
                <a:highlight>
                  <a:srgbClr val="4E90A6"/>
                </a:highlight>
                <a:latin typeface="Museo Sans Cond 300" pitchFamily="50" charset="0"/>
              </a:rPr>
              <a:t>33</a:t>
            </a:r>
            <a:r>
              <a:rPr lang="de-CH" sz="2000" cap="none" baseline="0" dirty="0">
                <a:latin typeface="Museo Sans Cond 300" pitchFamily="50" charset="0"/>
              </a:rPr>
              <a:t> Casa </a:t>
            </a:r>
            <a:r>
              <a:rPr lang="de-CH" sz="2000" cap="none" baseline="0" dirty="0" err="1">
                <a:latin typeface="Museo Sans Cond 300" pitchFamily="50" charset="0"/>
              </a:rPr>
              <a:t>Communala</a:t>
            </a:r>
            <a:r>
              <a:rPr lang="de-CH" sz="2000" cap="none" baseline="0" dirty="0">
                <a:latin typeface="Museo Sans Cond 300" pitchFamily="50" charset="0"/>
              </a:rPr>
              <a:t> (12 PP, 	unbegrenzt, Vignette A+T)</a:t>
            </a:r>
            <a:endParaRPr lang="de-CH" sz="2000" cap="none" dirty="0">
              <a:latin typeface="Museo Sans Cond 300" pitchFamily="50" charset="0"/>
            </a:endParaRPr>
          </a:p>
        </p:txBody>
      </p:sp>
      <p:sp>
        <p:nvSpPr>
          <p:cNvPr id="11" name="Ellipse 10">
            <a:extLst>
              <a:ext uri="{FF2B5EF4-FFF2-40B4-BE49-F238E27FC236}">
                <a16:creationId xmlns:a16="http://schemas.microsoft.com/office/drawing/2014/main" id="{BA67BAFB-4F93-4DB2-BEF9-A7E629DAF21B}"/>
              </a:ext>
            </a:extLst>
          </p:cNvPr>
          <p:cNvSpPr/>
          <p:nvPr/>
        </p:nvSpPr>
        <p:spPr>
          <a:xfrm>
            <a:off x="5508104" y="3439852"/>
            <a:ext cx="241176" cy="241176"/>
          </a:xfrm>
          <a:prstGeom prst="ellipse">
            <a:avLst/>
          </a:prstGeom>
          <a:solidFill>
            <a:srgbClr val="4E90A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CH" sz="1400" dirty="0">
                <a:latin typeface="Museo Sans Cond 300" panose="02000000000000000000" pitchFamily="2" charset="0"/>
              </a:rPr>
              <a:t>33</a:t>
            </a:r>
          </a:p>
        </p:txBody>
      </p:sp>
      <p:graphicFrame>
        <p:nvGraphicFramePr>
          <p:cNvPr id="10" name="Tabelle 9">
            <a:extLst>
              <a:ext uri="{FF2B5EF4-FFF2-40B4-BE49-F238E27FC236}">
                <a16:creationId xmlns:a16="http://schemas.microsoft.com/office/drawing/2014/main" id="{B4CAC262-C969-7496-5FB4-2CBA64357540}"/>
              </a:ext>
            </a:extLst>
          </p:cNvPr>
          <p:cNvGraphicFramePr>
            <a:graphicFrameLocks noGrp="1"/>
          </p:cNvGraphicFramePr>
          <p:nvPr>
            <p:extLst>
              <p:ext uri="{D42A27DB-BD31-4B8C-83A1-F6EECF244321}">
                <p14:modId xmlns:p14="http://schemas.microsoft.com/office/powerpoint/2010/main" val="997212210"/>
              </p:ext>
            </p:extLst>
          </p:nvPr>
        </p:nvGraphicFramePr>
        <p:xfrm>
          <a:off x="529820" y="3168144"/>
          <a:ext cx="2599391" cy="741680"/>
        </p:xfrm>
        <a:graphic>
          <a:graphicData uri="http://schemas.openxmlformats.org/drawingml/2006/table">
            <a:tbl>
              <a:tblPr firstRow="1" bandRow="1">
                <a:tableStyleId>{5C22544A-7EE6-4342-B048-85BDC9FD1C3A}</a:tableStyleId>
              </a:tblPr>
              <a:tblGrid>
                <a:gridCol w="1231239">
                  <a:extLst>
                    <a:ext uri="{9D8B030D-6E8A-4147-A177-3AD203B41FA5}">
                      <a16:colId xmlns:a16="http://schemas.microsoft.com/office/drawing/2014/main" val="687279518"/>
                    </a:ext>
                  </a:extLst>
                </a:gridCol>
                <a:gridCol w="1368152">
                  <a:extLst>
                    <a:ext uri="{9D8B030D-6E8A-4147-A177-3AD203B41FA5}">
                      <a16:colId xmlns:a16="http://schemas.microsoft.com/office/drawing/2014/main" val="1828904885"/>
                    </a:ext>
                  </a:extLst>
                </a:gridCol>
              </a:tblGrid>
              <a:tr h="370840">
                <a:tc>
                  <a:txBody>
                    <a:bodyPr/>
                    <a:lstStyle/>
                    <a:p>
                      <a:pPr algn="ctr"/>
                      <a:r>
                        <a:rPr lang="de-DE" b="0" dirty="0">
                          <a:solidFill>
                            <a:sysClr val="windowText" lastClr="000000"/>
                          </a:solidFill>
                          <a:latin typeface="Museo Sans Cond 300" panose="02000000000000000000" pitchFamily="2" charset="0"/>
                        </a:rPr>
                        <a:t>Anzahl Heute</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dirty="0">
                          <a:solidFill>
                            <a:sysClr val="windowText" lastClr="000000"/>
                          </a:solidFill>
                          <a:latin typeface="Museo Sans Cond 300" panose="02000000000000000000" pitchFamily="2" charset="0"/>
                        </a:rPr>
                        <a:t>Anzahl Zukunft</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3682595"/>
                  </a:ext>
                </a:extLst>
              </a:tr>
              <a:tr h="370840">
                <a:tc>
                  <a:txBody>
                    <a:bodyPr/>
                    <a:lstStyle/>
                    <a:p>
                      <a:pPr algn="ctr"/>
                      <a:r>
                        <a:rPr lang="de-DE" b="0" dirty="0">
                          <a:solidFill>
                            <a:sysClr val="windowText" lastClr="000000"/>
                          </a:solidFill>
                          <a:latin typeface="Museo Sans Cond 300" panose="02000000000000000000" pitchFamily="2" charset="0"/>
                        </a:rPr>
                        <a:t>12</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dirty="0">
                          <a:solidFill>
                            <a:sysClr val="windowText" lastClr="000000"/>
                          </a:solidFill>
                          <a:latin typeface="Museo Sans Cond 300" panose="02000000000000000000" pitchFamily="2" charset="0"/>
                        </a:rPr>
                        <a:t>12</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7970997"/>
                  </a:ext>
                </a:extLst>
              </a:tr>
            </a:tbl>
          </a:graphicData>
        </a:graphic>
      </p:graphicFrame>
    </p:spTree>
    <p:extLst>
      <p:ext uri="{BB962C8B-B14F-4D97-AF65-F5344CB8AC3E}">
        <p14:creationId xmlns:p14="http://schemas.microsoft.com/office/powerpoint/2010/main" val="3578848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5. Parkplätze</a:t>
            </a:r>
          </a:p>
        </p:txBody>
      </p:sp>
      <p:sp>
        <p:nvSpPr>
          <p:cNvPr id="3" name="Fußzeilenplatzhalter 2"/>
          <p:cNvSpPr>
            <a:spLocks noGrp="1"/>
          </p:cNvSpPr>
          <p:nvPr>
            <p:ph type="ftr" sz="quarter" idx="11"/>
          </p:nvPr>
        </p:nvSpPr>
        <p:spPr/>
        <p:txBody>
          <a:bodyPr/>
          <a:lstStyle/>
          <a:p>
            <a:r>
              <a:rPr lang="de-CH" dirty="0"/>
              <a:t>Parkierungskonzept Ilanz/</a:t>
            </a:r>
            <a:r>
              <a:rPr lang="de-CH" dirty="0" err="1"/>
              <a:t>Glion</a:t>
            </a:r>
            <a:endParaRPr lang="de-CH" dirty="0"/>
          </a:p>
        </p:txBody>
      </p:sp>
      <p:sp>
        <p:nvSpPr>
          <p:cNvPr id="4" name="Foliennummernplatzhalter 3"/>
          <p:cNvSpPr>
            <a:spLocks noGrp="1"/>
          </p:cNvSpPr>
          <p:nvPr>
            <p:ph type="sldNum" sz="quarter" idx="12"/>
          </p:nvPr>
        </p:nvSpPr>
        <p:spPr/>
        <p:txBody>
          <a:bodyPr/>
          <a:lstStyle/>
          <a:p>
            <a:fld id="{0E68201F-BCEA-4410-AC0B-D7B6BD30ADEA}" type="slidenum">
              <a:rPr lang="de-CH" smtClean="0"/>
              <a:pPr/>
              <a:t>19</a:t>
            </a:fld>
            <a:endParaRPr lang="de-CH" dirty="0"/>
          </a:p>
        </p:txBody>
      </p:sp>
      <p:sp>
        <p:nvSpPr>
          <p:cNvPr id="5" name="Titel 1">
            <a:extLst>
              <a:ext uri="{FF2B5EF4-FFF2-40B4-BE49-F238E27FC236}">
                <a16:creationId xmlns:a16="http://schemas.microsoft.com/office/drawing/2014/main" id="{A6E9C12A-2927-4993-B436-2296D5D7FE18}"/>
              </a:ext>
            </a:extLst>
          </p:cNvPr>
          <p:cNvSpPr txBox="1">
            <a:spLocks/>
          </p:cNvSpPr>
          <p:nvPr/>
        </p:nvSpPr>
        <p:spPr>
          <a:xfrm>
            <a:off x="294953" y="1052736"/>
            <a:ext cx="8362454" cy="5256584"/>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endParaRPr lang="de-CH" sz="2000" cap="none" baseline="0" dirty="0">
              <a:latin typeface="Museo Sans Cond 300" pitchFamily="50" charset="0"/>
            </a:endParaRPr>
          </a:p>
          <a:p>
            <a:pPr marL="457200" indent="-457200">
              <a:buFont typeface="Arial" pitchFamily="34" charset="0"/>
              <a:buChar char="•"/>
            </a:pPr>
            <a:endParaRPr lang="de-CH" sz="2000" cap="none" baseline="0" dirty="0">
              <a:latin typeface="Museo Sans Cond 300" pitchFamily="50" charset="0"/>
            </a:endParaRPr>
          </a:p>
        </p:txBody>
      </p:sp>
      <p:sp>
        <p:nvSpPr>
          <p:cNvPr id="6" name="Titel 1">
            <a:extLst>
              <a:ext uri="{FF2B5EF4-FFF2-40B4-BE49-F238E27FC236}">
                <a16:creationId xmlns:a16="http://schemas.microsoft.com/office/drawing/2014/main" id="{E2BCA935-1123-45F9-856C-39C2A9A6DA85}"/>
              </a:ext>
            </a:extLst>
          </p:cNvPr>
          <p:cNvSpPr txBox="1">
            <a:spLocks/>
          </p:cNvSpPr>
          <p:nvPr/>
        </p:nvSpPr>
        <p:spPr>
          <a:xfrm>
            <a:off x="285428" y="1032546"/>
            <a:ext cx="8457704" cy="518913"/>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r>
              <a:rPr lang="de-DE" sz="2200" cap="none" baseline="0" dirty="0" err="1">
                <a:latin typeface="Museo Sans Cyrl 900" pitchFamily="50" charset="0"/>
              </a:rPr>
              <a:t>Duvin</a:t>
            </a:r>
            <a:endParaRPr lang="de-CH" sz="2200" cap="none" baseline="0" dirty="0">
              <a:latin typeface="Museo Sans Cyrl 900" pitchFamily="50" charset="0"/>
            </a:endParaRPr>
          </a:p>
        </p:txBody>
      </p:sp>
      <p:pic>
        <p:nvPicPr>
          <p:cNvPr id="8" name="Grafik 7">
            <a:extLst>
              <a:ext uri="{FF2B5EF4-FFF2-40B4-BE49-F238E27FC236}">
                <a16:creationId xmlns:a16="http://schemas.microsoft.com/office/drawing/2014/main" id="{0E0B0F33-C041-4B74-AEB4-B84B50449203}"/>
              </a:ext>
            </a:extLst>
          </p:cNvPr>
          <p:cNvPicPr>
            <a:picLocks noChangeAspect="1"/>
          </p:cNvPicPr>
          <p:nvPr/>
        </p:nvPicPr>
        <p:blipFill rotWithShape="1">
          <a:blip r:embed="rId2">
            <a:extLst>
              <a:ext uri="{28A0092B-C50C-407E-A947-70E740481C1C}">
                <a14:useLocalDpi xmlns:a14="http://schemas.microsoft.com/office/drawing/2010/main" val="0"/>
              </a:ext>
            </a:extLst>
          </a:blip>
          <a:srcRect l="7808" r="7808"/>
          <a:stretch/>
        </p:blipFill>
        <p:spPr>
          <a:xfrm>
            <a:off x="3214936" y="1679486"/>
            <a:ext cx="5484564" cy="4413810"/>
          </a:xfrm>
          <a:prstGeom prst="rect">
            <a:avLst/>
          </a:prstGeom>
        </p:spPr>
      </p:pic>
      <p:sp>
        <p:nvSpPr>
          <p:cNvPr id="15" name="Titel 1">
            <a:extLst>
              <a:ext uri="{FF2B5EF4-FFF2-40B4-BE49-F238E27FC236}">
                <a16:creationId xmlns:a16="http://schemas.microsoft.com/office/drawing/2014/main" id="{03F10605-82A9-4160-B28D-6BB2D5D55828}"/>
              </a:ext>
            </a:extLst>
          </p:cNvPr>
          <p:cNvSpPr txBox="1">
            <a:spLocks/>
          </p:cNvSpPr>
          <p:nvPr/>
        </p:nvSpPr>
        <p:spPr>
          <a:xfrm>
            <a:off x="447353" y="1679486"/>
            <a:ext cx="2895600" cy="4782234"/>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pPr defTabSz="266700">
              <a:spcAft>
                <a:spcPts val="600"/>
              </a:spcAft>
            </a:pPr>
            <a:r>
              <a:rPr lang="de-CH" sz="2000" cap="none" baseline="0" dirty="0">
                <a:highlight>
                  <a:srgbClr val="4E90A6"/>
                </a:highlight>
                <a:latin typeface="Museo Sans Cond 300" pitchFamily="50" charset="0"/>
              </a:rPr>
              <a:t>34</a:t>
            </a:r>
            <a:r>
              <a:rPr lang="de-CH" sz="2000" cap="none" baseline="0" dirty="0">
                <a:latin typeface="Museo Sans Cond 300" pitchFamily="50" charset="0"/>
              </a:rPr>
              <a:t> </a:t>
            </a:r>
            <a:r>
              <a:rPr lang="de-CH" sz="2000" cap="none" baseline="0" dirty="0" err="1">
                <a:latin typeface="Museo Sans Cond 300" pitchFamily="50" charset="0"/>
              </a:rPr>
              <a:t>Sum</a:t>
            </a:r>
            <a:r>
              <a:rPr lang="de-CH" sz="2000" cap="none" baseline="0" dirty="0">
                <a:latin typeface="Museo Sans Cond 300" pitchFamily="50" charset="0"/>
              </a:rPr>
              <a:t> </a:t>
            </a:r>
            <a:r>
              <a:rPr lang="de-CH" sz="2000" cap="none" baseline="0" dirty="0" err="1">
                <a:latin typeface="Museo Sans Cond 300" pitchFamily="50" charset="0"/>
              </a:rPr>
              <a:t>Vitg</a:t>
            </a:r>
            <a:r>
              <a:rPr lang="de-CH" sz="2000" cap="none" baseline="0" dirty="0">
                <a:latin typeface="Museo Sans Cond 300" pitchFamily="50" charset="0"/>
              </a:rPr>
              <a:t> (10 PP, 	unbegrenzt, Vignette A+T)</a:t>
            </a:r>
          </a:p>
          <a:p>
            <a:pPr defTabSz="266700">
              <a:spcAft>
                <a:spcPts val="600"/>
              </a:spcAft>
            </a:pPr>
            <a:r>
              <a:rPr lang="de-CH" sz="2000" cap="none" dirty="0">
                <a:highlight>
                  <a:srgbClr val="4E90A6"/>
                </a:highlight>
                <a:latin typeface="Museo Sans Cond 300" pitchFamily="50" charset="0"/>
              </a:rPr>
              <a:t>35</a:t>
            </a:r>
            <a:r>
              <a:rPr lang="de-CH" sz="2000" cap="none" dirty="0">
                <a:latin typeface="Museo Sans Cond 300" pitchFamily="50" charset="0"/>
              </a:rPr>
              <a:t> Scola (4 PP, 24 h, </a:t>
            </a:r>
            <a:r>
              <a:rPr lang="de-CH" sz="2000" cap="none" dirty="0" err="1">
                <a:latin typeface="Museo Sans Cond 300" pitchFamily="50" charset="0"/>
              </a:rPr>
              <a:t>NpV</a:t>
            </a:r>
            <a:r>
              <a:rPr lang="de-CH" sz="2000" cap="none" dirty="0">
                <a:latin typeface="Museo Sans Cond 300" pitchFamily="50" charset="0"/>
              </a:rPr>
              <a:t>, 	Vignette B)</a:t>
            </a:r>
          </a:p>
        </p:txBody>
      </p:sp>
      <p:sp>
        <p:nvSpPr>
          <p:cNvPr id="11" name="Ellipse 10">
            <a:extLst>
              <a:ext uri="{FF2B5EF4-FFF2-40B4-BE49-F238E27FC236}">
                <a16:creationId xmlns:a16="http://schemas.microsoft.com/office/drawing/2014/main" id="{BA67BAFB-4F93-4DB2-BEF9-A7E629DAF21B}"/>
              </a:ext>
            </a:extLst>
          </p:cNvPr>
          <p:cNvSpPr/>
          <p:nvPr/>
        </p:nvSpPr>
        <p:spPr>
          <a:xfrm>
            <a:off x="5004048" y="3581614"/>
            <a:ext cx="241176" cy="241176"/>
          </a:xfrm>
          <a:prstGeom prst="ellipse">
            <a:avLst/>
          </a:prstGeom>
          <a:solidFill>
            <a:srgbClr val="4E90A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CH" sz="1400" dirty="0">
                <a:latin typeface="Museo Sans Cond 300" panose="02000000000000000000" pitchFamily="2" charset="0"/>
              </a:rPr>
              <a:t>35</a:t>
            </a:r>
          </a:p>
        </p:txBody>
      </p:sp>
      <p:sp>
        <p:nvSpPr>
          <p:cNvPr id="10" name="Ellipse 9">
            <a:extLst>
              <a:ext uri="{FF2B5EF4-FFF2-40B4-BE49-F238E27FC236}">
                <a16:creationId xmlns:a16="http://schemas.microsoft.com/office/drawing/2014/main" id="{D9D66102-0461-4ED5-A25D-31EB95E863E1}"/>
              </a:ext>
            </a:extLst>
          </p:cNvPr>
          <p:cNvSpPr/>
          <p:nvPr/>
        </p:nvSpPr>
        <p:spPr>
          <a:xfrm>
            <a:off x="6372200" y="5229200"/>
            <a:ext cx="241176" cy="241176"/>
          </a:xfrm>
          <a:prstGeom prst="ellipse">
            <a:avLst/>
          </a:prstGeom>
          <a:solidFill>
            <a:srgbClr val="4E90A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CH" sz="1400" dirty="0">
                <a:latin typeface="Museo Sans Cond 300" panose="02000000000000000000" pitchFamily="2" charset="0"/>
              </a:rPr>
              <a:t>34</a:t>
            </a:r>
          </a:p>
        </p:txBody>
      </p:sp>
      <p:graphicFrame>
        <p:nvGraphicFramePr>
          <p:cNvPr id="12" name="Tabelle 9">
            <a:extLst>
              <a:ext uri="{FF2B5EF4-FFF2-40B4-BE49-F238E27FC236}">
                <a16:creationId xmlns:a16="http://schemas.microsoft.com/office/drawing/2014/main" id="{71A1A0B9-821D-26C4-9EC6-71D86B1C8156}"/>
              </a:ext>
            </a:extLst>
          </p:cNvPr>
          <p:cNvGraphicFramePr>
            <a:graphicFrameLocks noGrp="1"/>
          </p:cNvGraphicFramePr>
          <p:nvPr>
            <p:extLst>
              <p:ext uri="{D42A27DB-BD31-4B8C-83A1-F6EECF244321}">
                <p14:modId xmlns:p14="http://schemas.microsoft.com/office/powerpoint/2010/main" val="2062947842"/>
              </p:ext>
            </p:extLst>
          </p:nvPr>
        </p:nvGraphicFramePr>
        <p:xfrm>
          <a:off x="529820" y="3168144"/>
          <a:ext cx="2599391" cy="741680"/>
        </p:xfrm>
        <a:graphic>
          <a:graphicData uri="http://schemas.openxmlformats.org/drawingml/2006/table">
            <a:tbl>
              <a:tblPr firstRow="1" bandRow="1">
                <a:tableStyleId>{5C22544A-7EE6-4342-B048-85BDC9FD1C3A}</a:tableStyleId>
              </a:tblPr>
              <a:tblGrid>
                <a:gridCol w="1231239">
                  <a:extLst>
                    <a:ext uri="{9D8B030D-6E8A-4147-A177-3AD203B41FA5}">
                      <a16:colId xmlns:a16="http://schemas.microsoft.com/office/drawing/2014/main" val="687279518"/>
                    </a:ext>
                  </a:extLst>
                </a:gridCol>
                <a:gridCol w="1368152">
                  <a:extLst>
                    <a:ext uri="{9D8B030D-6E8A-4147-A177-3AD203B41FA5}">
                      <a16:colId xmlns:a16="http://schemas.microsoft.com/office/drawing/2014/main" val="1828904885"/>
                    </a:ext>
                  </a:extLst>
                </a:gridCol>
              </a:tblGrid>
              <a:tr h="370840">
                <a:tc>
                  <a:txBody>
                    <a:bodyPr/>
                    <a:lstStyle/>
                    <a:p>
                      <a:pPr algn="ctr"/>
                      <a:r>
                        <a:rPr lang="de-DE" b="0" dirty="0">
                          <a:solidFill>
                            <a:sysClr val="windowText" lastClr="000000"/>
                          </a:solidFill>
                          <a:latin typeface="Museo Sans Cond 300" panose="02000000000000000000" pitchFamily="2" charset="0"/>
                        </a:rPr>
                        <a:t>Anzahl Heute</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dirty="0">
                          <a:solidFill>
                            <a:sysClr val="windowText" lastClr="000000"/>
                          </a:solidFill>
                          <a:latin typeface="Museo Sans Cond 300" panose="02000000000000000000" pitchFamily="2" charset="0"/>
                        </a:rPr>
                        <a:t>Anzahl Zukunft</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3682595"/>
                  </a:ext>
                </a:extLst>
              </a:tr>
              <a:tr h="370840">
                <a:tc>
                  <a:txBody>
                    <a:bodyPr/>
                    <a:lstStyle/>
                    <a:p>
                      <a:pPr algn="ctr"/>
                      <a:r>
                        <a:rPr lang="de-DE" b="0" dirty="0">
                          <a:solidFill>
                            <a:sysClr val="windowText" lastClr="000000"/>
                          </a:solidFill>
                          <a:latin typeface="Museo Sans Cond 300" panose="02000000000000000000" pitchFamily="2" charset="0"/>
                        </a:rPr>
                        <a:t>14</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dirty="0">
                          <a:solidFill>
                            <a:sysClr val="windowText" lastClr="000000"/>
                          </a:solidFill>
                          <a:latin typeface="Museo Sans Cond 300" panose="02000000000000000000" pitchFamily="2" charset="0"/>
                        </a:rPr>
                        <a:t>14</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7970997"/>
                  </a:ext>
                </a:extLst>
              </a:tr>
            </a:tbl>
          </a:graphicData>
        </a:graphic>
      </p:graphicFrame>
    </p:spTree>
    <p:extLst>
      <p:ext uri="{BB962C8B-B14F-4D97-AF65-F5344CB8AC3E}">
        <p14:creationId xmlns:p14="http://schemas.microsoft.com/office/powerpoint/2010/main" val="3428338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Inhalt</a:t>
            </a:r>
          </a:p>
        </p:txBody>
      </p:sp>
      <p:sp>
        <p:nvSpPr>
          <p:cNvPr id="3" name="Fußzeilenplatzhalter 2"/>
          <p:cNvSpPr>
            <a:spLocks noGrp="1"/>
          </p:cNvSpPr>
          <p:nvPr>
            <p:ph type="ftr" sz="quarter" idx="11"/>
          </p:nvPr>
        </p:nvSpPr>
        <p:spPr/>
        <p:txBody>
          <a:bodyPr/>
          <a:lstStyle/>
          <a:p>
            <a:r>
              <a:rPr lang="de-CH" dirty="0"/>
              <a:t>Parkierungskonzept Ilanz/</a:t>
            </a:r>
            <a:r>
              <a:rPr lang="de-CH" dirty="0" err="1"/>
              <a:t>Glion</a:t>
            </a:r>
            <a:endParaRPr lang="de-CH" dirty="0"/>
          </a:p>
        </p:txBody>
      </p:sp>
      <p:sp>
        <p:nvSpPr>
          <p:cNvPr id="4" name="Foliennummernplatzhalter 3"/>
          <p:cNvSpPr>
            <a:spLocks noGrp="1"/>
          </p:cNvSpPr>
          <p:nvPr>
            <p:ph type="sldNum" sz="quarter" idx="12"/>
          </p:nvPr>
        </p:nvSpPr>
        <p:spPr/>
        <p:txBody>
          <a:bodyPr/>
          <a:lstStyle/>
          <a:p>
            <a:fld id="{0E68201F-BCEA-4410-AC0B-D7B6BD30ADEA}" type="slidenum">
              <a:rPr lang="de-CH" smtClean="0"/>
              <a:pPr/>
              <a:t>2</a:t>
            </a:fld>
            <a:endParaRPr lang="de-CH" dirty="0"/>
          </a:p>
        </p:txBody>
      </p:sp>
      <p:sp>
        <p:nvSpPr>
          <p:cNvPr id="5" name="Titel 1">
            <a:extLst>
              <a:ext uri="{FF2B5EF4-FFF2-40B4-BE49-F238E27FC236}">
                <a16:creationId xmlns:a16="http://schemas.microsoft.com/office/drawing/2014/main" id="{A6E9C12A-2927-4993-B436-2296D5D7FE18}"/>
              </a:ext>
            </a:extLst>
          </p:cNvPr>
          <p:cNvSpPr txBox="1">
            <a:spLocks/>
          </p:cNvSpPr>
          <p:nvPr/>
        </p:nvSpPr>
        <p:spPr>
          <a:xfrm>
            <a:off x="294953" y="1052736"/>
            <a:ext cx="8362454" cy="5256584"/>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pPr marL="457200" indent="-457200">
              <a:spcAft>
                <a:spcPts val="600"/>
              </a:spcAft>
              <a:buFont typeface="+mj-lt"/>
              <a:buAutoNum type="arabicPeriod"/>
            </a:pPr>
            <a:r>
              <a:rPr lang="de-CH" sz="2000" cap="none" dirty="0">
                <a:latin typeface="Museo Sans Cond 300" pitchFamily="50" charset="0"/>
              </a:rPr>
              <a:t>Ausgangslage</a:t>
            </a:r>
          </a:p>
          <a:p>
            <a:pPr marL="457200" indent="-457200">
              <a:spcAft>
                <a:spcPts val="600"/>
              </a:spcAft>
              <a:buFont typeface="+mj-lt"/>
              <a:buAutoNum type="arabicPeriod"/>
            </a:pPr>
            <a:r>
              <a:rPr lang="de-CH" sz="2000" cap="none" dirty="0">
                <a:latin typeface="Museo Sans Cond 300" pitchFamily="50" charset="0"/>
              </a:rPr>
              <a:t>Ziele des Parkierungskonzepts</a:t>
            </a:r>
          </a:p>
          <a:p>
            <a:pPr marL="457200" indent="-457200">
              <a:spcAft>
                <a:spcPts val="600"/>
              </a:spcAft>
              <a:buFont typeface="+mj-lt"/>
              <a:buAutoNum type="arabicPeriod"/>
            </a:pPr>
            <a:r>
              <a:rPr lang="de-CH" sz="2000" cap="none" baseline="0" dirty="0">
                <a:latin typeface="Museo Sans Cond 300" pitchFamily="50" charset="0"/>
              </a:rPr>
              <a:t>Grundsätze der Parkplatzbewirtschaftung</a:t>
            </a:r>
          </a:p>
          <a:p>
            <a:pPr marL="457200" indent="-457200">
              <a:spcAft>
                <a:spcPts val="600"/>
              </a:spcAft>
              <a:buFont typeface="+mj-lt"/>
              <a:buAutoNum type="arabicPeriod"/>
            </a:pPr>
            <a:r>
              <a:rPr lang="de-CH" sz="2000" cap="none" dirty="0">
                <a:latin typeface="Museo Sans Cond 300" pitchFamily="50" charset="0"/>
              </a:rPr>
              <a:t>Parkplatzbewirtschaftung in der Gemeinde</a:t>
            </a:r>
          </a:p>
          <a:p>
            <a:pPr marL="457200" indent="-457200">
              <a:spcAft>
                <a:spcPts val="600"/>
              </a:spcAft>
              <a:buFont typeface="+mj-lt"/>
              <a:buAutoNum type="arabicPeriod"/>
            </a:pPr>
            <a:r>
              <a:rPr lang="de-CH" sz="2000" cap="none" baseline="0" dirty="0">
                <a:latin typeface="Museo Sans Cond 300" pitchFamily="50" charset="0"/>
              </a:rPr>
              <a:t>Parkpl</a:t>
            </a:r>
            <a:r>
              <a:rPr lang="de-CH" sz="2000" cap="none" dirty="0">
                <a:latin typeface="Museo Sans Cond 300" pitchFamily="50" charset="0"/>
              </a:rPr>
              <a:t>ätze</a:t>
            </a:r>
            <a:endParaRPr lang="de-CH" sz="2000" cap="none" baseline="0" dirty="0">
              <a:latin typeface="Museo Sans Cond 300" pitchFamily="50" charset="0"/>
            </a:endParaRPr>
          </a:p>
          <a:p>
            <a:pPr marL="457200" indent="-457200">
              <a:spcAft>
                <a:spcPts val="600"/>
              </a:spcAft>
              <a:buFont typeface="+mj-lt"/>
              <a:buAutoNum type="arabicPeriod"/>
            </a:pPr>
            <a:r>
              <a:rPr lang="de-CH" sz="2000" cap="none" dirty="0">
                <a:latin typeface="Museo Sans Cond 300" pitchFamily="50" charset="0"/>
              </a:rPr>
              <a:t>Parkverbotszonen</a:t>
            </a:r>
          </a:p>
          <a:p>
            <a:pPr marL="457200" indent="-457200">
              <a:spcAft>
                <a:spcPts val="600"/>
              </a:spcAft>
              <a:buFont typeface="+mj-lt"/>
              <a:buAutoNum type="arabicPeriod"/>
            </a:pPr>
            <a:r>
              <a:rPr lang="de-CH" sz="2000" cap="none" baseline="0" dirty="0">
                <a:latin typeface="Museo Sans Cond 300" pitchFamily="50" charset="0"/>
              </a:rPr>
              <a:t>Kommunale Gesetzgebung</a:t>
            </a:r>
          </a:p>
          <a:p>
            <a:pPr marL="457200" indent="-457200">
              <a:spcAft>
                <a:spcPts val="600"/>
              </a:spcAft>
              <a:buFont typeface="+mj-lt"/>
              <a:buAutoNum type="arabicPeriod"/>
            </a:pPr>
            <a:r>
              <a:rPr lang="de-CH" sz="2000" cap="none" baseline="0" dirty="0">
                <a:latin typeface="Museo Sans Cond 300" pitchFamily="50" charset="0"/>
              </a:rPr>
              <a:t>Fragen</a:t>
            </a:r>
          </a:p>
          <a:p>
            <a:pPr marL="457200" indent="-457200">
              <a:buFont typeface="Arial" pitchFamily="34" charset="0"/>
              <a:buChar char="•"/>
            </a:pPr>
            <a:endParaRPr lang="de-CH" sz="2000" cap="none" baseline="0" dirty="0">
              <a:latin typeface="Museo Sans Cond 300" pitchFamily="50" charset="0"/>
            </a:endParaRPr>
          </a:p>
          <a:p>
            <a:pPr marL="457200" indent="-457200">
              <a:buFont typeface="Arial" pitchFamily="34" charset="0"/>
              <a:buChar char="•"/>
            </a:pPr>
            <a:endParaRPr lang="de-CH" sz="2000" cap="none" baseline="0" dirty="0">
              <a:latin typeface="Museo Sans Cond 300" pitchFamily="50" charset="0"/>
            </a:endParaRPr>
          </a:p>
        </p:txBody>
      </p:sp>
    </p:spTree>
    <p:extLst>
      <p:ext uri="{BB962C8B-B14F-4D97-AF65-F5344CB8AC3E}">
        <p14:creationId xmlns:p14="http://schemas.microsoft.com/office/powerpoint/2010/main" val="2965669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6. Parkverbotszonen</a:t>
            </a:r>
          </a:p>
        </p:txBody>
      </p:sp>
      <p:sp>
        <p:nvSpPr>
          <p:cNvPr id="3" name="Fußzeilenplatzhalter 2"/>
          <p:cNvSpPr>
            <a:spLocks noGrp="1"/>
          </p:cNvSpPr>
          <p:nvPr>
            <p:ph type="ftr" sz="quarter" idx="11"/>
          </p:nvPr>
        </p:nvSpPr>
        <p:spPr/>
        <p:txBody>
          <a:bodyPr/>
          <a:lstStyle/>
          <a:p>
            <a:r>
              <a:rPr lang="de-CH" dirty="0"/>
              <a:t>Parkierungskonzept Ilanz/</a:t>
            </a:r>
            <a:r>
              <a:rPr lang="de-CH" dirty="0" err="1"/>
              <a:t>Glion</a:t>
            </a:r>
            <a:endParaRPr lang="de-CH" dirty="0"/>
          </a:p>
        </p:txBody>
      </p:sp>
      <p:sp>
        <p:nvSpPr>
          <p:cNvPr id="4" name="Foliennummernplatzhalter 3"/>
          <p:cNvSpPr>
            <a:spLocks noGrp="1"/>
          </p:cNvSpPr>
          <p:nvPr>
            <p:ph type="sldNum" sz="quarter" idx="12"/>
          </p:nvPr>
        </p:nvSpPr>
        <p:spPr/>
        <p:txBody>
          <a:bodyPr/>
          <a:lstStyle/>
          <a:p>
            <a:fld id="{0E68201F-BCEA-4410-AC0B-D7B6BD30ADEA}" type="slidenum">
              <a:rPr lang="de-CH" smtClean="0"/>
              <a:pPr/>
              <a:t>20</a:t>
            </a:fld>
            <a:endParaRPr lang="de-CH" dirty="0"/>
          </a:p>
        </p:txBody>
      </p:sp>
      <p:sp>
        <p:nvSpPr>
          <p:cNvPr id="5" name="Titel 1">
            <a:extLst>
              <a:ext uri="{FF2B5EF4-FFF2-40B4-BE49-F238E27FC236}">
                <a16:creationId xmlns:a16="http://schemas.microsoft.com/office/drawing/2014/main" id="{A6E9C12A-2927-4993-B436-2296D5D7FE18}"/>
              </a:ext>
            </a:extLst>
          </p:cNvPr>
          <p:cNvSpPr txBox="1">
            <a:spLocks/>
          </p:cNvSpPr>
          <p:nvPr/>
        </p:nvSpPr>
        <p:spPr>
          <a:xfrm>
            <a:off x="294953" y="1052736"/>
            <a:ext cx="8362454" cy="5256584"/>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pPr marL="457200" indent="-457200">
              <a:spcAft>
                <a:spcPts val="600"/>
              </a:spcAft>
              <a:buFont typeface="Arial" pitchFamily="34" charset="0"/>
              <a:buChar char="•"/>
            </a:pPr>
            <a:r>
              <a:rPr lang="de-CH" sz="2000" cap="none" baseline="0" dirty="0">
                <a:latin typeface="Museo Sans Cond 300" pitchFamily="50" charset="0"/>
              </a:rPr>
              <a:t>Mit Parkverboten soll das parkieren abseits der offiziellen Parkplätze im Siedlungsgebiet unterbunden werden.</a:t>
            </a:r>
          </a:p>
          <a:p>
            <a:pPr marL="457200" indent="-457200">
              <a:spcAft>
                <a:spcPts val="600"/>
              </a:spcAft>
              <a:buFont typeface="Arial" pitchFamily="34" charset="0"/>
              <a:buChar char="•"/>
            </a:pPr>
            <a:r>
              <a:rPr lang="de-CH" sz="2000" cap="none" dirty="0">
                <a:latin typeface="Museo Sans Cond 300" pitchFamily="50" charset="0"/>
              </a:rPr>
              <a:t>Gemäss Strassenverkehrsrecht wäre dies grundsätzlich erlaubt, sofern der übrige Verkehr nicht behindert wird und die Verkehrssicherheit gewahrt bleibt.</a:t>
            </a:r>
          </a:p>
          <a:p>
            <a:pPr marL="457200" indent="-457200">
              <a:spcAft>
                <a:spcPts val="600"/>
              </a:spcAft>
              <a:buFont typeface="Arial" pitchFamily="34" charset="0"/>
              <a:buChar char="•"/>
            </a:pPr>
            <a:r>
              <a:rPr lang="de-CH" sz="2000" cap="none" baseline="0" dirty="0">
                <a:latin typeface="Museo Sans Cond 300" pitchFamily="50" charset="0"/>
              </a:rPr>
              <a:t>Am zweckm</a:t>
            </a:r>
            <a:r>
              <a:rPr lang="de-CH" sz="2000" cap="none" dirty="0">
                <a:latin typeface="Museo Sans Cond 300" pitchFamily="50" charset="0"/>
              </a:rPr>
              <a:t>ässigsten und </a:t>
            </a:r>
            <a:r>
              <a:rPr lang="de-CH" sz="2000" cap="none" dirty="0" err="1">
                <a:latin typeface="Museo Sans Cond 300" pitchFamily="50" charset="0"/>
              </a:rPr>
              <a:t>signalsparendsten</a:t>
            </a:r>
            <a:r>
              <a:rPr lang="de-CH" sz="2000" cap="none" dirty="0">
                <a:latin typeface="Museo Sans Cond 300" pitchFamily="50" charset="0"/>
              </a:rPr>
              <a:t> geschieht dies durch flächendeckende Parkverbotszonen.</a:t>
            </a:r>
          </a:p>
          <a:p>
            <a:pPr marL="457200" indent="-457200">
              <a:spcAft>
                <a:spcPts val="600"/>
              </a:spcAft>
              <a:buFont typeface="Arial" pitchFamily="34" charset="0"/>
              <a:buChar char="•"/>
            </a:pPr>
            <a:r>
              <a:rPr lang="de-CH" sz="2000" cap="none" baseline="0" dirty="0">
                <a:latin typeface="Museo Sans Cond 300" pitchFamily="50" charset="0"/>
              </a:rPr>
              <a:t>Parkverbotszonen sind nur im I</a:t>
            </a:r>
            <a:r>
              <a:rPr lang="de-CH" sz="2000" cap="none" dirty="0">
                <a:latin typeface="Museo Sans Cond 300" pitchFamily="50" charset="0"/>
              </a:rPr>
              <a:t>nnerortsbereich möglich.</a:t>
            </a:r>
            <a:endParaRPr lang="de-CH" sz="2000" cap="none" baseline="0" dirty="0">
              <a:latin typeface="Museo Sans Cond 300" pitchFamily="50" charset="0"/>
            </a:endParaRPr>
          </a:p>
          <a:p>
            <a:pPr marL="457200" indent="-457200">
              <a:buFont typeface="Arial" pitchFamily="34" charset="0"/>
              <a:buChar char="•"/>
            </a:pPr>
            <a:endParaRPr lang="de-CH" sz="2000" cap="none" baseline="0" dirty="0">
              <a:latin typeface="Museo Sans Cond 300" pitchFamily="50" charset="0"/>
            </a:endParaRPr>
          </a:p>
        </p:txBody>
      </p:sp>
    </p:spTree>
    <p:extLst>
      <p:ext uri="{BB962C8B-B14F-4D97-AF65-F5344CB8AC3E}">
        <p14:creationId xmlns:p14="http://schemas.microsoft.com/office/powerpoint/2010/main" val="3791244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6. Parkverbotszonen</a:t>
            </a:r>
          </a:p>
        </p:txBody>
      </p:sp>
      <p:sp>
        <p:nvSpPr>
          <p:cNvPr id="3" name="Fußzeilenplatzhalter 2"/>
          <p:cNvSpPr>
            <a:spLocks noGrp="1"/>
          </p:cNvSpPr>
          <p:nvPr>
            <p:ph type="ftr" sz="quarter" idx="11"/>
          </p:nvPr>
        </p:nvSpPr>
        <p:spPr/>
        <p:txBody>
          <a:bodyPr/>
          <a:lstStyle/>
          <a:p>
            <a:r>
              <a:rPr lang="de-CH" dirty="0"/>
              <a:t>Parkierungskonzept Ilanz/</a:t>
            </a:r>
            <a:r>
              <a:rPr lang="de-CH" dirty="0" err="1"/>
              <a:t>Glion</a:t>
            </a:r>
            <a:endParaRPr lang="de-CH" dirty="0"/>
          </a:p>
        </p:txBody>
      </p:sp>
      <p:sp>
        <p:nvSpPr>
          <p:cNvPr id="4" name="Foliennummernplatzhalter 3"/>
          <p:cNvSpPr>
            <a:spLocks noGrp="1"/>
          </p:cNvSpPr>
          <p:nvPr>
            <p:ph type="sldNum" sz="quarter" idx="12"/>
          </p:nvPr>
        </p:nvSpPr>
        <p:spPr/>
        <p:txBody>
          <a:bodyPr/>
          <a:lstStyle/>
          <a:p>
            <a:fld id="{0E68201F-BCEA-4410-AC0B-D7B6BD30ADEA}" type="slidenum">
              <a:rPr lang="de-CH" smtClean="0"/>
              <a:pPr/>
              <a:t>21</a:t>
            </a:fld>
            <a:endParaRPr lang="de-CH" dirty="0"/>
          </a:p>
        </p:txBody>
      </p:sp>
      <p:sp>
        <p:nvSpPr>
          <p:cNvPr id="5" name="Titel 1">
            <a:extLst>
              <a:ext uri="{FF2B5EF4-FFF2-40B4-BE49-F238E27FC236}">
                <a16:creationId xmlns:a16="http://schemas.microsoft.com/office/drawing/2014/main" id="{A6E9C12A-2927-4993-B436-2296D5D7FE18}"/>
              </a:ext>
            </a:extLst>
          </p:cNvPr>
          <p:cNvSpPr txBox="1">
            <a:spLocks/>
          </p:cNvSpPr>
          <p:nvPr/>
        </p:nvSpPr>
        <p:spPr>
          <a:xfrm>
            <a:off x="294953" y="1412776"/>
            <a:ext cx="8362454" cy="4896544"/>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pPr marL="457200" indent="-457200">
              <a:buFont typeface="Arial" pitchFamily="34" charset="0"/>
              <a:buChar char="•"/>
            </a:pPr>
            <a:endParaRPr lang="de-CH" sz="2000" cap="none" baseline="0" dirty="0">
              <a:latin typeface="Museo Sans Cond 300" pitchFamily="50" charset="0"/>
            </a:endParaRPr>
          </a:p>
        </p:txBody>
      </p:sp>
      <p:sp>
        <p:nvSpPr>
          <p:cNvPr id="6" name="Titel 1">
            <a:extLst>
              <a:ext uri="{FF2B5EF4-FFF2-40B4-BE49-F238E27FC236}">
                <a16:creationId xmlns:a16="http://schemas.microsoft.com/office/drawing/2014/main" id="{C620470B-992A-40ED-8A12-266B9BA36DD2}"/>
              </a:ext>
            </a:extLst>
          </p:cNvPr>
          <p:cNvSpPr txBox="1">
            <a:spLocks/>
          </p:cNvSpPr>
          <p:nvPr/>
        </p:nvSpPr>
        <p:spPr>
          <a:xfrm>
            <a:off x="447353" y="1205136"/>
            <a:ext cx="8362454" cy="5256584"/>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endParaRPr lang="de-CH" sz="2000" cap="none" baseline="0" dirty="0">
              <a:latin typeface="Museo Sans Cond 300" pitchFamily="50" charset="0"/>
            </a:endParaRPr>
          </a:p>
          <a:p>
            <a:pPr marL="457200" indent="-457200">
              <a:buFont typeface="Arial" pitchFamily="34" charset="0"/>
              <a:buChar char="•"/>
            </a:pPr>
            <a:endParaRPr lang="de-CH" sz="2000" cap="none" baseline="0" dirty="0">
              <a:latin typeface="Museo Sans Cond 300" pitchFamily="50" charset="0"/>
            </a:endParaRPr>
          </a:p>
        </p:txBody>
      </p:sp>
      <p:sp>
        <p:nvSpPr>
          <p:cNvPr id="7" name="Titel 1">
            <a:extLst>
              <a:ext uri="{FF2B5EF4-FFF2-40B4-BE49-F238E27FC236}">
                <a16:creationId xmlns:a16="http://schemas.microsoft.com/office/drawing/2014/main" id="{C6FC70EC-B3F3-4CE3-B9CE-E7EEE7561458}"/>
              </a:ext>
            </a:extLst>
          </p:cNvPr>
          <p:cNvSpPr txBox="1">
            <a:spLocks/>
          </p:cNvSpPr>
          <p:nvPr/>
        </p:nvSpPr>
        <p:spPr>
          <a:xfrm>
            <a:off x="285428" y="1032546"/>
            <a:ext cx="8457704" cy="518913"/>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r>
              <a:rPr lang="de-DE" sz="2200" cap="none" dirty="0">
                <a:latin typeface="Museo Sans Cyrl 900" pitchFamily="50" charset="0"/>
              </a:rPr>
              <a:t>Beispiel </a:t>
            </a:r>
            <a:r>
              <a:rPr lang="de-DE" sz="2200" cap="none" dirty="0" err="1">
                <a:latin typeface="Museo Sans Cyrl 900" pitchFamily="50" charset="0"/>
              </a:rPr>
              <a:t>Castrisch</a:t>
            </a:r>
            <a:endParaRPr lang="de-DE" sz="2200" cap="none" baseline="0" dirty="0">
              <a:latin typeface="Museo Sans Cyrl 900" pitchFamily="50" charset="0"/>
            </a:endParaRPr>
          </a:p>
        </p:txBody>
      </p:sp>
      <p:pic>
        <p:nvPicPr>
          <p:cNvPr id="10" name="Grafik 9">
            <a:extLst>
              <a:ext uri="{FF2B5EF4-FFF2-40B4-BE49-F238E27FC236}">
                <a16:creationId xmlns:a16="http://schemas.microsoft.com/office/drawing/2014/main" id="{0F71E068-C10F-4AC6-8B65-43D0E1259ADA}"/>
              </a:ext>
            </a:extLst>
          </p:cNvPr>
          <p:cNvPicPr>
            <a:picLocks noChangeAspect="1"/>
          </p:cNvPicPr>
          <p:nvPr/>
        </p:nvPicPr>
        <p:blipFill>
          <a:blip r:embed="rId2"/>
          <a:stretch>
            <a:fillRect/>
          </a:stretch>
        </p:blipFill>
        <p:spPr>
          <a:xfrm>
            <a:off x="3232547" y="1400696"/>
            <a:ext cx="5586785" cy="4952571"/>
          </a:xfrm>
          <a:prstGeom prst="rect">
            <a:avLst/>
          </a:prstGeom>
        </p:spPr>
      </p:pic>
      <mc:AlternateContent xmlns:mc="http://schemas.openxmlformats.org/markup-compatibility/2006" xmlns:p14="http://schemas.microsoft.com/office/powerpoint/2010/main">
        <mc:Choice Requires="p14">
          <p:contentPart p14:bwMode="auto" r:id="rId3">
            <p14:nvContentPartPr>
              <p14:cNvPr id="11" name="Freihand 10">
                <a:extLst>
                  <a:ext uri="{FF2B5EF4-FFF2-40B4-BE49-F238E27FC236}">
                    <a16:creationId xmlns:a16="http://schemas.microsoft.com/office/drawing/2014/main" id="{42D9B4C8-B69A-43D0-AC4D-753BBD9774F3}"/>
                  </a:ext>
                </a:extLst>
              </p14:cNvPr>
              <p14:cNvContentPartPr/>
              <p14:nvPr/>
            </p14:nvContentPartPr>
            <p14:xfrm>
              <a:off x="3466453" y="1591307"/>
              <a:ext cx="4487760" cy="3711960"/>
            </p14:xfrm>
          </p:contentPart>
        </mc:Choice>
        <mc:Fallback xmlns="">
          <p:pic>
            <p:nvPicPr>
              <p:cNvPr id="11" name="Freihand 10">
                <a:extLst>
                  <a:ext uri="{FF2B5EF4-FFF2-40B4-BE49-F238E27FC236}">
                    <a16:creationId xmlns:a16="http://schemas.microsoft.com/office/drawing/2014/main" id="{42D9B4C8-B69A-43D0-AC4D-753BBD9774F3}"/>
                  </a:ext>
                </a:extLst>
              </p:cNvPr>
              <p:cNvPicPr/>
              <p:nvPr/>
            </p:nvPicPr>
            <p:blipFill>
              <a:blip r:embed="rId4"/>
              <a:stretch>
                <a:fillRect/>
              </a:stretch>
            </p:blipFill>
            <p:spPr>
              <a:xfrm>
                <a:off x="3457813" y="1582667"/>
                <a:ext cx="4505400" cy="3729600"/>
              </a:xfrm>
              <a:prstGeom prst="rect">
                <a:avLst/>
              </a:prstGeom>
            </p:spPr>
          </p:pic>
        </mc:Fallback>
      </mc:AlternateContent>
      <p:grpSp>
        <p:nvGrpSpPr>
          <p:cNvPr id="31" name="Gruppieren 30">
            <a:extLst>
              <a:ext uri="{FF2B5EF4-FFF2-40B4-BE49-F238E27FC236}">
                <a16:creationId xmlns:a16="http://schemas.microsoft.com/office/drawing/2014/main" id="{0AC18557-C1B0-4A10-99F4-2A326A2BC90B}"/>
              </a:ext>
            </a:extLst>
          </p:cNvPr>
          <p:cNvGrpSpPr/>
          <p:nvPr/>
        </p:nvGrpSpPr>
        <p:grpSpPr>
          <a:xfrm>
            <a:off x="827583" y="1412776"/>
            <a:ext cx="1935675" cy="3312368"/>
            <a:chOff x="827583" y="1412776"/>
            <a:chExt cx="1935675" cy="3312368"/>
          </a:xfrm>
        </p:grpSpPr>
        <p:sp>
          <p:nvSpPr>
            <p:cNvPr id="30" name="Rechteck 29">
              <a:extLst>
                <a:ext uri="{FF2B5EF4-FFF2-40B4-BE49-F238E27FC236}">
                  <a16:creationId xmlns:a16="http://schemas.microsoft.com/office/drawing/2014/main" id="{B1B49A4A-0B00-4905-94C0-B70E26B75909}"/>
                </a:ext>
              </a:extLst>
            </p:cNvPr>
            <p:cNvSpPr/>
            <p:nvPr/>
          </p:nvSpPr>
          <p:spPr>
            <a:xfrm>
              <a:off x="827583" y="1412776"/>
              <a:ext cx="1935675" cy="331236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3" name="Grafik 12">
              <a:extLst>
                <a:ext uri="{FF2B5EF4-FFF2-40B4-BE49-F238E27FC236}">
                  <a16:creationId xmlns:a16="http://schemas.microsoft.com/office/drawing/2014/main" id="{F27EA51B-DB97-4E72-9B33-4AF5034825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189" y="1901725"/>
              <a:ext cx="1766640" cy="1771820"/>
            </a:xfrm>
            <a:prstGeom prst="rect">
              <a:avLst/>
            </a:prstGeom>
            <a:ln>
              <a:noFill/>
            </a:ln>
          </p:spPr>
        </p:pic>
        <p:sp>
          <p:nvSpPr>
            <p:cNvPr id="14" name="Textfeld 13">
              <a:extLst>
                <a:ext uri="{FF2B5EF4-FFF2-40B4-BE49-F238E27FC236}">
                  <a16:creationId xmlns:a16="http://schemas.microsoft.com/office/drawing/2014/main" id="{34FC168F-7DAD-4208-80C1-FFD73F0825B2}"/>
                </a:ext>
              </a:extLst>
            </p:cNvPr>
            <p:cNvSpPr txBox="1"/>
            <p:nvPr/>
          </p:nvSpPr>
          <p:spPr>
            <a:xfrm>
              <a:off x="897189" y="3778804"/>
              <a:ext cx="1766640" cy="903700"/>
            </a:xfrm>
            <a:prstGeom prst="rect">
              <a:avLst/>
            </a:prstGeom>
            <a:solidFill>
              <a:schemeClr val="bg1"/>
            </a:solidFill>
            <a:ln w="6350">
              <a:noFill/>
            </a:ln>
          </p:spPr>
          <p:txBody>
            <a:bodyPr wrap="square" lIns="36000" tIns="36000" rIns="36000" bIns="36000" rtlCol="0">
              <a:spAutoFit/>
            </a:bodyPr>
            <a:lstStyle/>
            <a:p>
              <a:r>
                <a:rPr lang="de-CH" dirty="0">
                  <a:latin typeface="Segoe UI" panose="020B0502040204020203" pitchFamily="34" charset="0"/>
                  <a:cs typeface="Segoe UI" panose="020B0502040204020203" pitchFamily="34" charset="0"/>
                </a:rPr>
                <a:t>a</a:t>
              </a:r>
              <a:r>
                <a:rPr lang="de-CH" dirty="0" smtClean="0">
                  <a:latin typeface="Segoe UI" panose="020B0502040204020203" pitchFamily="34" charset="0"/>
                  <a:cs typeface="Segoe UI" panose="020B0502040204020203" pitchFamily="34" charset="0"/>
                </a:rPr>
                <a:t>usgenommen </a:t>
              </a:r>
              <a:r>
                <a:rPr lang="de-CH" dirty="0">
                  <a:latin typeface="Segoe UI" panose="020B0502040204020203" pitchFamily="34" charset="0"/>
                  <a:cs typeface="Segoe UI" panose="020B0502040204020203" pitchFamily="34" charset="0"/>
                </a:rPr>
                <a:t>signalisierte und markierte Plätze</a:t>
              </a:r>
            </a:p>
          </p:txBody>
        </p:sp>
        <p:sp>
          <p:nvSpPr>
            <p:cNvPr id="28" name="Textfeld 27">
              <a:extLst>
                <a:ext uri="{FF2B5EF4-FFF2-40B4-BE49-F238E27FC236}">
                  <a16:creationId xmlns:a16="http://schemas.microsoft.com/office/drawing/2014/main" id="{B7AD0CE1-E354-47BC-A402-7152A48FAB64}"/>
                </a:ext>
              </a:extLst>
            </p:cNvPr>
            <p:cNvSpPr txBox="1"/>
            <p:nvPr/>
          </p:nvSpPr>
          <p:spPr>
            <a:xfrm>
              <a:off x="897189" y="1412776"/>
              <a:ext cx="1766640" cy="380480"/>
            </a:xfrm>
            <a:prstGeom prst="rect">
              <a:avLst/>
            </a:prstGeom>
            <a:noFill/>
            <a:ln>
              <a:noFill/>
            </a:ln>
          </p:spPr>
          <p:txBody>
            <a:bodyPr wrap="square" lIns="36000" tIns="36000" rIns="36000" bIns="36000" rtlCol="0">
              <a:spAutoFit/>
            </a:bodyPr>
            <a:lstStyle/>
            <a:p>
              <a:pPr algn="ctr"/>
              <a:r>
                <a:rPr lang="de-CH" sz="2000" dirty="0">
                  <a:latin typeface="Segoe UI" panose="020B0502040204020203" pitchFamily="34" charset="0"/>
                  <a:cs typeface="Segoe UI" panose="020B0502040204020203" pitchFamily="34" charset="0"/>
                </a:rPr>
                <a:t>ZONE</a:t>
              </a:r>
            </a:p>
          </p:txBody>
        </p:sp>
      </p:grpSp>
      <p:pic>
        <p:nvPicPr>
          <p:cNvPr id="37" name="Grafik 36">
            <a:extLst>
              <a:ext uri="{FF2B5EF4-FFF2-40B4-BE49-F238E27FC236}">
                <a16:creationId xmlns:a16="http://schemas.microsoft.com/office/drawing/2014/main" id="{E8D03A1E-A05F-4A62-9168-96CE64A30F7F}"/>
              </a:ext>
            </a:extLst>
          </p:cNvPr>
          <p:cNvPicPr>
            <a:picLocks noChangeAspect="1"/>
          </p:cNvPicPr>
          <p:nvPr/>
        </p:nvPicPr>
        <p:blipFill>
          <a:blip r:embed="rId6"/>
          <a:stretch>
            <a:fillRect/>
          </a:stretch>
        </p:blipFill>
        <p:spPr>
          <a:xfrm>
            <a:off x="7859866" y="2134056"/>
            <a:ext cx="207743" cy="354050"/>
          </a:xfrm>
          <a:prstGeom prst="rect">
            <a:avLst/>
          </a:prstGeom>
        </p:spPr>
      </p:pic>
      <p:pic>
        <p:nvPicPr>
          <p:cNvPr id="38" name="Grafik 37">
            <a:extLst>
              <a:ext uri="{FF2B5EF4-FFF2-40B4-BE49-F238E27FC236}">
                <a16:creationId xmlns:a16="http://schemas.microsoft.com/office/drawing/2014/main" id="{2C42DB5C-5E35-4653-98CE-31D3B4F367BF}"/>
              </a:ext>
            </a:extLst>
          </p:cNvPr>
          <p:cNvPicPr>
            <a:picLocks noChangeAspect="1"/>
          </p:cNvPicPr>
          <p:nvPr/>
        </p:nvPicPr>
        <p:blipFill>
          <a:blip r:embed="rId6"/>
          <a:stretch>
            <a:fillRect/>
          </a:stretch>
        </p:blipFill>
        <p:spPr>
          <a:xfrm>
            <a:off x="7452320" y="3656403"/>
            <a:ext cx="207743" cy="354050"/>
          </a:xfrm>
          <a:prstGeom prst="rect">
            <a:avLst/>
          </a:prstGeom>
        </p:spPr>
      </p:pic>
      <p:pic>
        <p:nvPicPr>
          <p:cNvPr id="39" name="Grafik 38">
            <a:extLst>
              <a:ext uri="{FF2B5EF4-FFF2-40B4-BE49-F238E27FC236}">
                <a16:creationId xmlns:a16="http://schemas.microsoft.com/office/drawing/2014/main" id="{F709E960-D180-41FB-BABF-28AB42F16ED9}"/>
              </a:ext>
            </a:extLst>
          </p:cNvPr>
          <p:cNvPicPr>
            <a:picLocks noChangeAspect="1"/>
          </p:cNvPicPr>
          <p:nvPr/>
        </p:nvPicPr>
        <p:blipFill>
          <a:blip r:embed="rId6"/>
          <a:stretch>
            <a:fillRect/>
          </a:stretch>
        </p:blipFill>
        <p:spPr>
          <a:xfrm>
            <a:off x="3563888" y="4505479"/>
            <a:ext cx="207743" cy="354050"/>
          </a:xfrm>
          <a:prstGeom prst="rect">
            <a:avLst/>
          </a:prstGeom>
        </p:spPr>
      </p:pic>
      <p:pic>
        <p:nvPicPr>
          <p:cNvPr id="40" name="Grafik 39">
            <a:extLst>
              <a:ext uri="{FF2B5EF4-FFF2-40B4-BE49-F238E27FC236}">
                <a16:creationId xmlns:a16="http://schemas.microsoft.com/office/drawing/2014/main" id="{0C1B85A2-B69B-4E9A-B9FD-E7705D0C321E}"/>
              </a:ext>
            </a:extLst>
          </p:cNvPr>
          <p:cNvPicPr>
            <a:picLocks noChangeAspect="1"/>
          </p:cNvPicPr>
          <p:nvPr/>
        </p:nvPicPr>
        <p:blipFill>
          <a:blip r:embed="rId6"/>
          <a:stretch>
            <a:fillRect/>
          </a:stretch>
        </p:blipFill>
        <p:spPr>
          <a:xfrm>
            <a:off x="5364088" y="5089668"/>
            <a:ext cx="207743" cy="354050"/>
          </a:xfrm>
          <a:prstGeom prst="rect">
            <a:avLst/>
          </a:prstGeom>
        </p:spPr>
      </p:pic>
    </p:spTree>
    <p:extLst>
      <p:ext uri="{BB962C8B-B14F-4D97-AF65-F5344CB8AC3E}">
        <p14:creationId xmlns:p14="http://schemas.microsoft.com/office/powerpoint/2010/main" val="1951640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7. Kommunale Gesetzgebung</a:t>
            </a:r>
          </a:p>
        </p:txBody>
      </p:sp>
      <p:sp>
        <p:nvSpPr>
          <p:cNvPr id="3" name="Fußzeilenplatzhalter 2"/>
          <p:cNvSpPr>
            <a:spLocks noGrp="1"/>
          </p:cNvSpPr>
          <p:nvPr>
            <p:ph type="ftr" sz="quarter" idx="11"/>
          </p:nvPr>
        </p:nvSpPr>
        <p:spPr/>
        <p:txBody>
          <a:bodyPr/>
          <a:lstStyle/>
          <a:p>
            <a:r>
              <a:rPr lang="de-CH" dirty="0"/>
              <a:t>Parkierungskonzept Ilanz/</a:t>
            </a:r>
            <a:r>
              <a:rPr lang="de-CH" dirty="0" err="1"/>
              <a:t>Glion</a:t>
            </a:r>
            <a:endParaRPr lang="de-CH" dirty="0"/>
          </a:p>
        </p:txBody>
      </p:sp>
      <p:sp>
        <p:nvSpPr>
          <p:cNvPr id="4" name="Foliennummernplatzhalter 3"/>
          <p:cNvSpPr>
            <a:spLocks noGrp="1"/>
          </p:cNvSpPr>
          <p:nvPr>
            <p:ph type="sldNum" sz="quarter" idx="12"/>
          </p:nvPr>
        </p:nvSpPr>
        <p:spPr/>
        <p:txBody>
          <a:bodyPr/>
          <a:lstStyle/>
          <a:p>
            <a:fld id="{0E68201F-BCEA-4410-AC0B-D7B6BD30ADEA}" type="slidenum">
              <a:rPr lang="de-CH" smtClean="0"/>
              <a:pPr/>
              <a:t>22</a:t>
            </a:fld>
            <a:endParaRPr lang="de-CH" dirty="0"/>
          </a:p>
        </p:txBody>
      </p:sp>
      <p:sp>
        <p:nvSpPr>
          <p:cNvPr id="5" name="Titel 1">
            <a:extLst>
              <a:ext uri="{FF2B5EF4-FFF2-40B4-BE49-F238E27FC236}">
                <a16:creationId xmlns:a16="http://schemas.microsoft.com/office/drawing/2014/main" id="{A6E9C12A-2927-4993-B436-2296D5D7FE18}"/>
              </a:ext>
            </a:extLst>
          </p:cNvPr>
          <p:cNvSpPr txBox="1">
            <a:spLocks/>
          </p:cNvSpPr>
          <p:nvPr/>
        </p:nvSpPr>
        <p:spPr>
          <a:xfrm>
            <a:off x="294953" y="1052736"/>
            <a:ext cx="8362454" cy="5256584"/>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r>
              <a:rPr lang="de-CH" sz="2000" cap="none" baseline="0" dirty="0">
                <a:latin typeface="Museo Sans Cond 300" pitchFamily="50" charset="0"/>
              </a:rPr>
              <a:t>Die Umsetzung der Massnahmen des Parkierungskonzepts bedingt u.a. den Erlass eines kommunalen Verkehrsgesetz</a:t>
            </a:r>
            <a:r>
              <a:rPr lang="de-CH" sz="2000" cap="none" dirty="0">
                <a:latin typeface="Museo Sans Cond 300" pitchFamily="50" charset="0"/>
              </a:rPr>
              <a:t>es. Die Gemeinde Ilanz/</a:t>
            </a:r>
            <a:r>
              <a:rPr lang="de-CH" sz="2000" cap="none" dirty="0" err="1">
                <a:latin typeface="Museo Sans Cond 300" pitchFamily="50" charset="0"/>
              </a:rPr>
              <a:t>Glion</a:t>
            </a:r>
            <a:r>
              <a:rPr lang="de-CH" sz="2000" cap="none" dirty="0">
                <a:latin typeface="Museo Sans Cond 300" pitchFamily="50" charset="0"/>
              </a:rPr>
              <a:t> wird die Richtlinien des Parkierungskonzeptes in das Verkehrsgesetz sowie der Verkehrsverordnung einbinden.</a:t>
            </a:r>
            <a:endParaRPr lang="de-CH" sz="2000" cap="none" baseline="0" dirty="0">
              <a:latin typeface="Museo Sans Cond 300" pitchFamily="50" charset="0"/>
            </a:endParaRPr>
          </a:p>
          <a:p>
            <a:pPr marL="457200" indent="-457200">
              <a:buFont typeface="Arial" pitchFamily="34" charset="0"/>
              <a:buChar char="•"/>
            </a:pPr>
            <a:endParaRPr lang="de-CH" sz="2000" cap="none" baseline="0" dirty="0">
              <a:latin typeface="Museo Sans Cond 300" pitchFamily="50" charset="0"/>
            </a:endParaRPr>
          </a:p>
          <a:p>
            <a:pPr marL="457200" indent="-457200">
              <a:buFont typeface="Arial" pitchFamily="34" charset="0"/>
              <a:buChar char="•"/>
            </a:pPr>
            <a:endParaRPr lang="de-CH" sz="2000" cap="none" baseline="0" dirty="0">
              <a:latin typeface="Museo Sans Cond 300" pitchFamily="50" charset="0"/>
            </a:endParaRPr>
          </a:p>
        </p:txBody>
      </p:sp>
    </p:spTree>
    <p:extLst>
      <p:ext uri="{BB962C8B-B14F-4D97-AF65-F5344CB8AC3E}">
        <p14:creationId xmlns:p14="http://schemas.microsoft.com/office/powerpoint/2010/main" val="1702472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8. Fragen</a:t>
            </a:r>
          </a:p>
        </p:txBody>
      </p:sp>
      <p:sp>
        <p:nvSpPr>
          <p:cNvPr id="3" name="Fußzeilenplatzhalter 2"/>
          <p:cNvSpPr>
            <a:spLocks noGrp="1"/>
          </p:cNvSpPr>
          <p:nvPr>
            <p:ph type="ftr" sz="quarter" idx="11"/>
          </p:nvPr>
        </p:nvSpPr>
        <p:spPr/>
        <p:txBody>
          <a:bodyPr/>
          <a:lstStyle/>
          <a:p>
            <a:r>
              <a:rPr lang="de-CH" dirty="0"/>
              <a:t>Parkierungskonzept Ilanz/</a:t>
            </a:r>
            <a:r>
              <a:rPr lang="de-CH" dirty="0" err="1"/>
              <a:t>Glion</a:t>
            </a:r>
            <a:endParaRPr lang="de-CH" dirty="0"/>
          </a:p>
        </p:txBody>
      </p:sp>
      <p:sp>
        <p:nvSpPr>
          <p:cNvPr id="4" name="Foliennummernplatzhalter 3"/>
          <p:cNvSpPr>
            <a:spLocks noGrp="1"/>
          </p:cNvSpPr>
          <p:nvPr>
            <p:ph type="sldNum" sz="quarter" idx="12"/>
          </p:nvPr>
        </p:nvSpPr>
        <p:spPr/>
        <p:txBody>
          <a:bodyPr/>
          <a:lstStyle/>
          <a:p>
            <a:fld id="{0E68201F-BCEA-4410-AC0B-D7B6BD30ADEA}" type="slidenum">
              <a:rPr lang="de-CH" smtClean="0"/>
              <a:pPr/>
              <a:t>23</a:t>
            </a:fld>
            <a:endParaRPr lang="de-CH" dirty="0"/>
          </a:p>
        </p:txBody>
      </p:sp>
      <p:sp>
        <p:nvSpPr>
          <p:cNvPr id="5" name="Titel 1">
            <a:extLst>
              <a:ext uri="{FF2B5EF4-FFF2-40B4-BE49-F238E27FC236}">
                <a16:creationId xmlns:a16="http://schemas.microsoft.com/office/drawing/2014/main" id="{A6E9C12A-2927-4993-B436-2296D5D7FE18}"/>
              </a:ext>
            </a:extLst>
          </p:cNvPr>
          <p:cNvSpPr txBox="1">
            <a:spLocks/>
          </p:cNvSpPr>
          <p:nvPr/>
        </p:nvSpPr>
        <p:spPr>
          <a:xfrm>
            <a:off x="294953" y="1052736"/>
            <a:ext cx="8362454" cy="5256584"/>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pPr marL="457200" indent="-457200">
              <a:buFont typeface="Arial" pitchFamily="34" charset="0"/>
              <a:buChar char="•"/>
            </a:pPr>
            <a:endParaRPr lang="de-CH" sz="2000" cap="none" baseline="0" dirty="0">
              <a:latin typeface="Museo Sans Cond 300" pitchFamily="50" charset="0"/>
            </a:endParaRPr>
          </a:p>
          <a:p>
            <a:pPr marL="457200" indent="-457200">
              <a:buFont typeface="Arial" pitchFamily="34" charset="0"/>
              <a:buChar char="•"/>
            </a:pPr>
            <a:endParaRPr lang="de-CH" sz="2000" cap="none" baseline="0" dirty="0">
              <a:latin typeface="Museo Sans Cond 300" pitchFamily="50" charset="0"/>
            </a:endParaRPr>
          </a:p>
        </p:txBody>
      </p:sp>
    </p:spTree>
    <p:extLst>
      <p:ext uri="{BB962C8B-B14F-4D97-AF65-F5344CB8AC3E}">
        <p14:creationId xmlns:p14="http://schemas.microsoft.com/office/powerpoint/2010/main" val="908750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1. Ausgangslage</a:t>
            </a:r>
          </a:p>
        </p:txBody>
      </p:sp>
      <p:sp>
        <p:nvSpPr>
          <p:cNvPr id="3" name="Fußzeilenplatzhalter 2"/>
          <p:cNvSpPr>
            <a:spLocks noGrp="1"/>
          </p:cNvSpPr>
          <p:nvPr>
            <p:ph type="ftr" sz="quarter" idx="11"/>
          </p:nvPr>
        </p:nvSpPr>
        <p:spPr/>
        <p:txBody>
          <a:bodyPr/>
          <a:lstStyle/>
          <a:p>
            <a:r>
              <a:rPr lang="de-CH" dirty="0"/>
              <a:t>Parkierungskonzept Ilanz/</a:t>
            </a:r>
            <a:r>
              <a:rPr lang="de-CH" dirty="0" err="1"/>
              <a:t>Glion</a:t>
            </a:r>
            <a:endParaRPr lang="de-CH" dirty="0"/>
          </a:p>
        </p:txBody>
      </p:sp>
      <p:sp>
        <p:nvSpPr>
          <p:cNvPr id="4" name="Foliennummernplatzhalter 3"/>
          <p:cNvSpPr>
            <a:spLocks noGrp="1"/>
          </p:cNvSpPr>
          <p:nvPr>
            <p:ph type="sldNum" sz="quarter" idx="12"/>
          </p:nvPr>
        </p:nvSpPr>
        <p:spPr/>
        <p:txBody>
          <a:bodyPr/>
          <a:lstStyle/>
          <a:p>
            <a:fld id="{0E68201F-BCEA-4410-AC0B-D7B6BD30ADEA}" type="slidenum">
              <a:rPr lang="de-CH" smtClean="0"/>
              <a:pPr/>
              <a:t>3</a:t>
            </a:fld>
            <a:endParaRPr lang="de-CH" dirty="0"/>
          </a:p>
        </p:txBody>
      </p:sp>
      <p:sp>
        <p:nvSpPr>
          <p:cNvPr id="5" name="Titel 1">
            <a:extLst>
              <a:ext uri="{FF2B5EF4-FFF2-40B4-BE49-F238E27FC236}">
                <a16:creationId xmlns:a16="http://schemas.microsoft.com/office/drawing/2014/main" id="{A6E9C12A-2927-4993-B436-2296D5D7FE18}"/>
              </a:ext>
            </a:extLst>
          </p:cNvPr>
          <p:cNvSpPr txBox="1">
            <a:spLocks/>
          </p:cNvSpPr>
          <p:nvPr/>
        </p:nvSpPr>
        <p:spPr>
          <a:xfrm>
            <a:off x="294953" y="1052736"/>
            <a:ext cx="8362454" cy="5256584"/>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pPr marL="342900" indent="-342900">
              <a:spcAft>
                <a:spcPts val="600"/>
              </a:spcAft>
              <a:buFont typeface="Arial" panose="020B0604020202020204" pitchFamily="34" charset="0"/>
              <a:buChar char="•"/>
            </a:pPr>
            <a:r>
              <a:rPr lang="de-CH" sz="2000" cap="none" baseline="0" dirty="0">
                <a:latin typeface="Museo Sans Cond 300" pitchFamily="50" charset="0"/>
              </a:rPr>
              <a:t>Unterschiedliche Parkierungssituationen nach der Fusion 2014</a:t>
            </a:r>
          </a:p>
          <a:p>
            <a:pPr marL="342900" indent="-342900">
              <a:spcAft>
                <a:spcPts val="600"/>
              </a:spcAft>
              <a:buFont typeface="Arial" panose="020B0604020202020204" pitchFamily="34" charset="0"/>
              <a:buChar char="•"/>
            </a:pPr>
            <a:r>
              <a:rPr lang="de-CH" sz="2000" cap="none" dirty="0">
                <a:latin typeface="Museo Sans Cond 300" pitchFamily="50" charset="0"/>
              </a:rPr>
              <a:t>Stadt Ilanz verfügt sein 2015 über ein Parkierungskonzept</a:t>
            </a:r>
          </a:p>
          <a:p>
            <a:pPr marL="342900" indent="-342900">
              <a:spcAft>
                <a:spcPts val="600"/>
              </a:spcAft>
              <a:buFont typeface="Arial" panose="020B0604020202020204" pitchFamily="34" charset="0"/>
              <a:buChar char="•"/>
            </a:pPr>
            <a:r>
              <a:rPr lang="de-CH" sz="2000" cap="none" dirty="0">
                <a:latin typeface="Museo Sans Cond 300" pitchFamily="50" charset="0"/>
              </a:rPr>
              <a:t>In den restlichen 12 Fraktionen bestehen teilweise noch Reglemente betreffend die Parkierung </a:t>
            </a:r>
          </a:p>
          <a:p>
            <a:pPr marL="342900" indent="-342900">
              <a:spcAft>
                <a:spcPts val="600"/>
              </a:spcAft>
              <a:buFont typeface="Arial" panose="020B0604020202020204" pitchFamily="34" charset="0"/>
              <a:buChar char="•"/>
            </a:pPr>
            <a:r>
              <a:rPr lang="de-CH" sz="2000" cap="none" baseline="0" dirty="0">
                <a:latin typeface="Museo Sans Cond 300" pitchFamily="50" charset="0"/>
              </a:rPr>
              <a:t>Teilweise haben die Anwohner/-innen keine eigenen Parkplätze</a:t>
            </a:r>
          </a:p>
          <a:p>
            <a:pPr marL="342900" indent="-342900">
              <a:spcAft>
                <a:spcPts val="600"/>
              </a:spcAft>
              <a:buFont typeface="Arial" panose="020B0604020202020204" pitchFamily="34" charset="0"/>
              <a:buChar char="•"/>
            </a:pPr>
            <a:r>
              <a:rPr lang="de-CH" sz="2000" cap="none" dirty="0">
                <a:latin typeface="Museo Sans Cond 300" pitchFamily="50" charset="0"/>
              </a:rPr>
              <a:t>Schulen und ehemalige Gemeindehäuser werden nicht mehr als solche genutzt</a:t>
            </a:r>
          </a:p>
          <a:p>
            <a:pPr marL="342900" indent="-342900">
              <a:spcAft>
                <a:spcPts val="600"/>
              </a:spcAft>
              <a:buFont typeface="Arial" panose="020B0604020202020204" pitchFamily="34" charset="0"/>
              <a:buChar char="•"/>
            </a:pPr>
            <a:r>
              <a:rPr lang="de-CH" sz="2000" cap="none" baseline="0" dirty="0">
                <a:latin typeface="Museo Sans Cond 300" pitchFamily="50" charset="0"/>
              </a:rPr>
              <a:t>Die Parkplätze werden nicht </a:t>
            </a:r>
            <a:r>
              <a:rPr lang="de-CH" sz="2000" cap="none" baseline="0" dirty="0" smtClean="0">
                <a:latin typeface="Museo Sans Cond 300" pitchFamily="50" charset="0"/>
              </a:rPr>
              <a:t>bewirtschaftet, v</a:t>
            </a:r>
            <a:r>
              <a:rPr lang="de-CH" sz="2000" cap="none" dirty="0" smtClean="0">
                <a:latin typeface="Museo Sans Cond 300" pitchFamily="50" charset="0"/>
              </a:rPr>
              <a:t>ereinzelte </a:t>
            </a:r>
            <a:r>
              <a:rPr lang="de-CH" sz="2000" cap="none" dirty="0">
                <a:latin typeface="Museo Sans Cond 300" pitchFamily="50" charset="0"/>
              </a:rPr>
              <a:t>können gemietet werden</a:t>
            </a:r>
            <a:endParaRPr lang="de-CH" sz="2000" cap="none" baseline="0" dirty="0">
              <a:latin typeface="Museo Sans Cond 300" pitchFamily="50" charset="0"/>
            </a:endParaRPr>
          </a:p>
        </p:txBody>
      </p:sp>
    </p:spTree>
    <p:extLst>
      <p:ext uri="{BB962C8B-B14F-4D97-AF65-F5344CB8AC3E}">
        <p14:creationId xmlns:p14="http://schemas.microsoft.com/office/powerpoint/2010/main" val="1275217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2. Ziele des Parkierungskonzepts</a:t>
            </a:r>
          </a:p>
        </p:txBody>
      </p:sp>
      <p:sp>
        <p:nvSpPr>
          <p:cNvPr id="3" name="Fußzeilenplatzhalter 2"/>
          <p:cNvSpPr>
            <a:spLocks noGrp="1"/>
          </p:cNvSpPr>
          <p:nvPr>
            <p:ph type="ftr" sz="quarter" idx="11"/>
          </p:nvPr>
        </p:nvSpPr>
        <p:spPr/>
        <p:txBody>
          <a:bodyPr/>
          <a:lstStyle/>
          <a:p>
            <a:r>
              <a:rPr lang="de-CH" dirty="0"/>
              <a:t>Parkierungskonzept Ilanz/</a:t>
            </a:r>
            <a:r>
              <a:rPr lang="de-CH" dirty="0" err="1"/>
              <a:t>Glion</a:t>
            </a:r>
            <a:endParaRPr lang="de-CH" dirty="0"/>
          </a:p>
        </p:txBody>
      </p:sp>
      <p:sp>
        <p:nvSpPr>
          <p:cNvPr id="4" name="Foliennummernplatzhalter 3"/>
          <p:cNvSpPr>
            <a:spLocks noGrp="1"/>
          </p:cNvSpPr>
          <p:nvPr>
            <p:ph type="sldNum" sz="quarter" idx="12"/>
          </p:nvPr>
        </p:nvSpPr>
        <p:spPr/>
        <p:txBody>
          <a:bodyPr/>
          <a:lstStyle/>
          <a:p>
            <a:fld id="{0E68201F-BCEA-4410-AC0B-D7B6BD30ADEA}" type="slidenum">
              <a:rPr lang="de-CH" smtClean="0"/>
              <a:pPr/>
              <a:t>4</a:t>
            </a:fld>
            <a:endParaRPr lang="de-CH" dirty="0"/>
          </a:p>
        </p:txBody>
      </p:sp>
      <p:sp>
        <p:nvSpPr>
          <p:cNvPr id="5" name="Titel 1">
            <a:extLst>
              <a:ext uri="{FF2B5EF4-FFF2-40B4-BE49-F238E27FC236}">
                <a16:creationId xmlns:a16="http://schemas.microsoft.com/office/drawing/2014/main" id="{A6E9C12A-2927-4993-B436-2296D5D7FE18}"/>
              </a:ext>
            </a:extLst>
          </p:cNvPr>
          <p:cNvSpPr txBox="1">
            <a:spLocks/>
          </p:cNvSpPr>
          <p:nvPr/>
        </p:nvSpPr>
        <p:spPr>
          <a:xfrm>
            <a:off x="294953" y="1052736"/>
            <a:ext cx="8362454" cy="5256584"/>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r>
              <a:rPr lang="de-CH" sz="2000" cap="none" baseline="0" dirty="0">
                <a:latin typeface="Museo Sans Cond 300" pitchFamily="50" charset="0"/>
              </a:rPr>
              <a:t>Es soll eine Parkierungsordnung geschaffen werden, die während den allermeisten Zeiten die allermeisten Parkierungsbedürfnisse abdeckt und mit minimalen negativen Auswirkungen auf die Attraktivität des Dorflebens in den Fraktionen und die Belastung der Umwelt verbunden ist.</a:t>
            </a:r>
          </a:p>
          <a:p>
            <a:endParaRPr lang="de-CH" sz="2000" cap="none" dirty="0">
              <a:latin typeface="Museo Sans Cond 300" pitchFamily="50" charset="0"/>
            </a:endParaRPr>
          </a:p>
          <a:p>
            <a:pPr marL="342900" indent="-342900">
              <a:spcAft>
                <a:spcPts val="600"/>
              </a:spcAft>
              <a:buFont typeface="Arial" panose="020B0604020202020204" pitchFamily="34" charset="0"/>
              <a:buChar char="•"/>
            </a:pPr>
            <a:r>
              <a:rPr lang="de-CH" sz="2000" cap="none" baseline="0" dirty="0">
                <a:latin typeface="Museo Sans Cond 300" pitchFamily="50" charset="0"/>
              </a:rPr>
              <a:t>Es sollen die unterschiedlichen Strukturen aufgenommen und unterstützt werden</a:t>
            </a:r>
          </a:p>
          <a:p>
            <a:pPr marL="342900" indent="-342900">
              <a:spcAft>
                <a:spcPts val="600"/>
              </a:spcAft>
              <a:buFont typeface="Arial" panose="020B0604020202020204" pitchFamily="34" charset="0"/>
              <a:buChar char="•"/>
            </a:pPr>
            <a:r>
              <a:rPr lang="de-CH" sz="2000" cap="none" dirty="0">
                <a:latin typeface="Museo Sans Cond 300" pitchFamily="50" charset="0"/>
              </a:rPr>
              <a:t>Die Parkplätze sollen weitestgehend ihrer Zweckbestimmung benützt werden</a:t>
            </a:r>
          </a:p>
          <a:p>
            <a:pPr marL="342900" indent="-342900">
              <a:spcAft>
                <a:spcPts val="600"/>
              </a:spcAft>
              <a:buFont typeface="Arial" panose="020B0604020202020204" pitchFamily="34" charset="0"/>
              <a:buChar char="•"/>
            </a:pPr>
            <a:r>
              <a:rPr lang="de-CH" sz="2000" cap="none" dirty="0">
                <a:latin typeface="Museo Sans Cond 300" pitchFamily="50" charset="0"/>
              </a:rPr>
              <a:t>Es soll ein Schilderwald durch Parkverbotszonen im Siedlungsgebiet verhindert werden</a:t>
            </a:r>
          </a:p>
          <a:p>
            <a:pPr marL="342900" indent="-342900">
              <a:spcAft>
                <a:spcPts val="600"/>
              </a:spcAft>
              <a:buFont typeface="Arial" panose="020B0604020202020204" pitchFamily="34" charset="0"/>
              <a:buChar char="•"/>
            </a:pPr>
            <a:r>
              <a:rPr lang="de-CH" sz="2000" cap="none" dirty="0" err="1">
                <a:latin typeface="Museo Sans Cond 300" pitchFamily="50" charset="0"/>
              </a:rPr>
              <a:t>Falschparkierer</a:t>
            </a:r>
            <a:r>
              <a:rPr lang="de-CH" sz="2000" cap="none" dirty="0">
                <a:latin typeface="Museo Sans Cond 300" pitchFamily="50" charset="0"/>
              </a:rPr>
              <a:t> sollen konsequent geahndet bzw. verhindert werden</a:t>
            </a:r>
          </a:p>
          <a:p>
            <a:pPr marL="342900" indent="-342900">
              <a:spcAft>
                <a:spcPts val="600"/>
              </a:spcAft>
              <a:buFont typeface="Arial" panose="020B0604020202020204" pitchFamily="34" charset="0"/>
              <a:buChar char="•"/>
            </a:pPr>
            <a:r>
              <a:rPr lang="de-CH" sz="2000" cap="none" dirty="0">
                <a:latin typeface="Museo Sans Cond 300" pitchFamily="50" charset="0"/>
              </a:rPr>
              <a:t>Die Kostenwahrheit bei der Parkierung im öffentlichen Raum soll verbessert werden → Einnahmen kommen dem Unterhalt der Parkplätze und Strassen zu Gute</a:t>
            </a:r>
          </a:p>
          <a:p>
            <a:endParaRPr lang="de-CH" sz="2000" cap="none" baseline="0" dirty="0">
              <a:latin typeface="Museo Sans Cond 300" pitchFamily="50" charset="0"/>
            </a:endParaRPr>
          </a:p>
          <a:p>
            <a:endParaRPr lang="de-CH" sz="2000" cap="none" baseline="0" dirty="0">
              <a:latin typeface="Museo Sans Cond 300" pitchFamily="50" charset="0"/>
            </a:endParaRPr>
          </a:p>
          <a:p>
            <a:pPr marL="457200" indent="-457200">
              <a:buFont typeface="Arial" pitchFamily="34" charset="0"/>
              <a:buChar char="•"/>
            </a:pPr>
            <a:endParaRPr lang="de-CH" sz="2000" cap="none" baseline="0" dirty="0">
              <a:latin typeface="Museo Sans Cond 300" pitchFamily="50" charset="0"/>
            </a:endParaRPr>
          </a:p>
        </p:txBody>
      </p:sp>
    </p:spTree>
    <p:extLst>
      <p:ext uri="{BB962C8B-B14F-4D97-AF65-F5344CB8AC3E}">
        <p14:creationId xmlns:p14="http://schemas.microsoft.com/office/powerpoint/2010/main" val="2034948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3. Grundsätze der </a:t>
            </a:r>
            <a:r>
              <a:rPr lang="de-CH" dirty="0" err="1" smtClean="0"/>
              <a:t>Parkplatzbe</a:t>
            </a:r>
            <a:r>
              <a:rPr lang="de-CH" dirty="0" smtClean="0"/>
              <a:t>-</a:t>
            </a:r>
            <a:br>
              <a:rPr lang="de-CH" dirty="0" smtClean="0"/>
            </a:br>
            <a:r>
              <a:rPr lang="de-CH" dirty="0" smtClean="0"/>
              <a:t>    </a:t>
            </a:r>
            <a:r>
              <a:rPr lang="de-CH" dirty="0" err="1" smtClean="0"/>
              <a:t>wirtschaftung</a:t>
            </a:r>
            <a:endParaRPr lang="de-CH" dirty="0"/>
          </a:p>
        </p:txBody>
      </p:sp>
      <p:sp>
        <p:nvSpPr>
          <p:cNvPr id="3" name="Fußzeilenplatzhalter 2"/>
          <p:cNvSpPr>
            <a:spLocks noGrp="1"/>
          </p:cNvSpPr>
          <p:nvPr>
            <p:ph type="ftr" sz="quarter" idx="11"/>
          </p:nvPr>
        </p:nvSpPr>
        <p:spPr/>
        <p:txBody>
          <a:bodyPr/>
          <a:lstStyle/>
          <a:p>
            <a:r>
              <a:rPr lang="de-CH" dirty="0"/>
              <a:t>Parkierungskonzept Ilanz/</a:t>
            </a:r>
            <a:r>
              <a:rPr lang="de-CH" dirty="0" err="1"/>
              <a:t>Glion</a:t>
            </a:r>
            <a:endParaRPr lang="de-CH" dirty="0"/>
          </a:p>
        </p:txBody>
      </p:sp>
      <p:sp>
        <p:nvSpPr>
          <p:cNvPr id="4" name="Foliennummernplatzhalter 3"/>
          <p:cNvSpPr>
            <a:spLocks noGrp="1"/>
          </p:cNvSpPr>
          <p:nvPr>
            <p:ph type="sldNum" sz="quarter" idx="12"/>
          </p:nvPr>
        </p:nvSpPr>
        <p:spPr/>
        <p:txBody>
          <a:bodyPr/>
          <a:lstStyle/>
          <a:p>
            <a:fld id="{0E68201F-BCEA-4410-AC0B-D7B6BD30ADEA}" type="slidenum">
              <a:rPr lang="de-CH" smtClean="0"/>
              <a:pPr/>
              <a:t>5</a:t>
            </a:fld>
            <a:endParaRPr lang="de-CH" dirty="0"/>
          </a:p>
        </p:txBody>
      </p:sp>
      <p:sp>
        <p:nvSpPr>
          <p:cNvPr id="5" name="Titel 1">
            <a:extLst>
              <a:ext uri="{FF2B5EF4-FFF2-40B4-BE49-F238E27FC236}">
                <a16:creationId xmlns:a16="http://schemas.microsoft.com/office/drawing/2014/main" id="{A6E9C12A-2927-4993-B436-2296D5D7FE18}"/>
              </a:ext>
            </a:extLst>
          </p:cNvPr>
          <p:cNvSpPr txBox="1">
            <a:spLocks/>
          </p:cNvSpPr>
          <p:nvPr/>
        </p:nvSpPr>
        <p:spPr>
          <a:xfrm>
            <a:off x="294953" y="1412776"/>
            <a:ext cx="8362454" cy="4896544"/>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pPr marL="342900" indent="-342900">
              <a:spcAft>
                <a:spcPts val="600"/>
              </a:spcAft>
              <a:buFont typeface="Arial" panose="020B0604020202020204" pitchFamily="34" charset="0"/>
              <a:buChar char="•"/>
            </a:pPr>
            <a:r>
              <a:rPr lang="de-CH" sz="2000" cap="none" baseline="0" dirty="0">
                <a:latin typeface="Museo Sans Cond 300" pitchFamily="50" charset="0"/>
              </a:rPr>
              <a:t>Ein Parkierungskonzept befasst sich mit den öffentlichen Parkplätzen auf Gemeindegrund. </a:t>
            </a:r>
          </a:p>
          <a:p>
            <a:pPr marL="342900" indent="-342900">
              <a:spcAft>
                <a:spcPts val="600"/>
              </a:spcAft>
              <a:buFont typeface="Arial" panose="020B0604020202020204" pitchFamily="34" charset="0"/>
              <a:buChar char="•"/>
            </a:pPr>
            <a:r>
              <a:rPr lang="de-CH" sz="2000" cap="none" dirty="0">
                <a:latin typeface="Museo Sans Cond 300" pitchFamily="50" charset="0"/>
              </a:rPr>
              <a:t>Es wird zwischen der zeitlichen Begrenzung der Parkdauer, der Gebührenpflicht und Ausnahmeregelungen für Berechtigte (Vignetten) unterschieden.</a:t>
            </a:r>
          </a:p>
          <a:p>
            <a:pPr marL="342900" indent="-342900">
              <a:spcAft>
                <a:spcPts val="600"/>
              </a:spcAft>
              <a:buFont typeface="Arial" panose="020B0604020202020204" pitchFamily="34" charset="0"/>
              <a:buChar char="•"/>
            </a:pPr>
            <a:r>
              <a:rPr lang="de-CH" sz="2000" cap="none" baseline="0" dirty="0">
                <a:latin typeface="Museo Sans Cond 300" pitchFamily="50" charset="0"/>
              </a:rPr>
              <a:t>Durch die differenzierte Begrenzung der maximalen Parkdauer soll erreicht werden, dass die Parkplätze </a:t>
            </a:r>
            <a:r>
              <a:rPr lang="de-CH" sz="2000" cap="none" dirty="0">
                <a:latin typeface="Museo Sans Cond 300" pitchFamily="50" charset="0"/>
              </a:rPr>
              <a:t>gemäss ihrer Zweckbestimmung </a:t>
            </a:r>
            <a:r>
              <a:rPr lang="de-CH" sz="2000" cap="none" dirty="0" smtClean="0">
                <a:latin typeface="Museo Sans Cond 300" pitchFamily="50" charset="0"/>
              </a:rPr>
              <a:t>benutzt </a:t>
            </a:r>
            <a:r>
              <a:rPr lang="de-CH" sz="2000" cap="none" dirty="0">
                <a:latin typeface="Museo Sans Cond 300" pitchFamily="50" charset="0"/>
              </a:rPr>
              <a:t>werden. Dabei wird zwischen </a:t>
            </a:r>
            <a:r>
              <a:rPr lang="de-CH" sz="2000" cap="none" dirty="0" err="1">
                <a:latin typeface="Museo Sans Cond 300" pitchFamily="50" charset="0"/>
              </a:rPr>
              <a:t>Kurzzeitparkierern</a:t>
            </a:r>
            <a:r>
              <a:rPr lang="de-CH" sz="2000" cap="none" dirty="0">
                <a:latin typeface="Museo Sans Cond 300" pitchFamily="50" charset="0"/>
              </a:rPr>
              <a:t> (bis 4 h), </a:t>
            </a:r>
            <a:r>
              <a:rPr lang="de-CH" sz="2000" cap="none" dirty="0" err="1">
                <a:latin typeface="Museo Sans Cond 300" pitchFamily="50" charset="0"/>
              </a:rPr>
              <a:t>Langzeitparkierern</a:t>
            </a:r>
            <a:r>
              <a:rPr lang="de-CH" sz="2000" cap="none" dirty="0">
                <a:latin typeface="Museo Sans Cond 300" pitchFamily="50" charset="0"/>
              </a:rPr>
              <a:t> (4-24 h) und </a:t>
            </a:r>
            <a:r>
              <a:rPr lang="de-CH" sz="2000" cap="none" dirty="0" err="1">
                <a:latin typeface="Museo Sans Cond 300" pitchFamily="50" charset="0"/>
              </a:rPr>
              <a:t>Dauerparkierern</a:t>
            </a:r>
            <a:r>
              <a:rPr lang="de-CH" sz="2000" cap="none" dirty="0">
                <a:latin typeface="Museo Sans Cond 300" pitchFamily="50" charset="0"/>
              </a:rPr>
              <a:t> (ab 24 h) unterschieden.</a:t>
            </a:r>
          </a:p>
          <a:p>
            <a:pPr>
              <a:spcAft>
                <a:spcPts val="600"/>
              </a:spcAft>
            </a:pPr>
            <a:endParaRPr lang="de-CH" sz="2000" cap="none" baseline="0" dirty="0">
              <a:latin typeface="Museo Sans Cond 300" pitchFamily="50" charset="0"/>
            </a:endParaRPr>
          </a:p>
          <a:p>
            <a:endParaRPr lang="de-CH" sz="2000" cap="none" dirty="0">
              <a:latin typeface="Museo Sans Cond 300" pitchFamily="50" charset="0"/>
            </a:endParaRPr>
          </a:p>
          <a:p>
            <a:endParaRPr lang="de-CH" sz="2000" cap="none" baseline="0" dirty="0">
              <a:latin typeface="Museo Sans Cond 300" pitchFamily="50" charset="0"/>
            </a:endParaRPr>
          </a:p>
          <a:p>
            <a:pPr marL="457200" indent="-457200">
              <a:buFont typeface="Arial" pitchFamily="34" charset="0"/>
              <a:buChar char="•"/>
            </a:pPr>
            <a:endParaRPr lang="de-CH" sz="2000" cap="none" baseline="0" dirty="0">
              <a:latin typeface="Museo Sans Cond 300" pitchFamily="50" charset="0"/>
            </a:endParaRPr>
          </a:p>
        </p:txBody>
      </p:sp>
    </p:spTree>
    <p:extLst>
      <p:ext uri="{BB962C8B-B14F-4D97-AF65-F5344CB8AC3E}">
        <p14:creationId xmlns:p14="http://schemas.microsoft.com/office/powerpoint/2010/main" val="3409838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4. Parkplatzbewirtschaftung </a:t>
            </a:r>
            <a:r>
              <a:rPr lang="de-CH" dirty="0" smtClean="0"/>
              <a:t>in</a:t>
            </a:r>
            <a:br>
              <a:rPr lang="de-CH" dirty="0" smtClean="0"/>
            </a:br>
            <a:r>
              <a:rPr lang="de-CH" dirty="0" smtClean="0"/>
              <a:t>    der </a:t>
            </a:r>
            <a:r>
              <a:rPr lang="de-CH" dirty="0"/>
              <a:t>Gemeinde</a:t>
            </a:r>
          </a:p>
        </p:txBody>
      </p:sp>
      <p:sp>
        <p:nvSpPr>
          <p:cNvPr id="3" name="Fußzeilenplatzhalter 2"/>
          <p:cNvSpPr>
            <a:spLocks noGrp="1"/>
          </p:cNvSpPr>
          <p:nvPr>
            <p:ph type="ftr" sz="quarter" idx="11"/>
          </p:nvPr>
        </p:nvSpPr>
        <p:spPr/>
        <p:txBody>
          <a:bodyPr/>
          <a:lstStyle/>
          <a:p>
            <a:r>
              <a:rPr lang="de-CH" dirty="0"/>
              <a:t>Parkierungskonzept Ilanz/</a:t>
            </a:r>
            <a:r>
              <a:rPr lang="de-CH" dirty="0" err="1"/>
              <a:t>Glion</a:t>
            </a:r>
            <a:endParaRPr lang="de-CH" dirty="0"/>
          </a:p>
        </p:txBody>
      </p:sp>
      <p:sp>
        <p:nvSpPr>
          <p:cNvPr id="4" name="Foliennummernplatzhalter 3"/>
          <p:cNvSpPr>
            <a:spLocks noGrp="1"/>
          </p:cNvSpPr>
          <p:nvPr>
            <p:ph type="sldNum" sz="quarter" idx="12"/>
          </p:nvPr>
        </p:nvSpPr>
        <p:spPr/>
        <p:txBody>
          <a:bodyPr/>
          <a:lstStyle/>
          <a:p>
            <a:fld id="{0E68201F-BCEA-4410-AC0B-D7B6BD30ADEA}" type="slidenum">
              <a:rPr lang="de-CH" smtClean="0"/>
              <a:pPr/>
              <a:t>6</a:t>
            </a:fld>
            <a:endParaRPr lang="de-CH" dirty="0"/>
          </a:p>
        </p:txBody>
      </p:sp>
      <p:sp>
        <p:nvSpPr>
          <p:cNvPr id="5" name="Titel 1">
            <a:extLst>
              <a:ext uri="{FF2B5EF4-FFF2-40B4-BE49-F238E27FC236}">
                <a16:creationId xmlns:a16="http://schemas.microsoft.com/office/drawing/2014/main" id="{A6E9C12A-2927-4993-B436-2296D5D7FE18}"/>
              </a:ext>
            </a:extLst>
          </p:cNvPr>
          <p:cNvSpPr txBox="1">
            <a:spLocks/>
          </p:cNvSpPr>
          <p:nvPr/>
        </p:nvSpPr>
        <p:spPr>
          <a:xfrm>
            <a:off x="294953" y="1412776"/>
            <a:ext cx="8362454" cy="4896544"/>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pPr marL="457200" indent="-457200">
              <a:buFont typeface="Arial" pitchFamily="34" charset="0"/>
              <a:buChar char="•"/>
            </a:pPr>
            <a:endParaRPr lang="de-CH" sz="2000" cap="none" baseline="0" dirty="0">
              <a:latin typeface="Museo Sans Cond 300" pitchFamily="50" charset="0"/>
            </a:endParaRPr>
          </a:p>
        </p:txBody>
      </p:sp>
      <p:graphicFrame>
        <p:nvGraphicFramePr>
          <p:cNvPr id="6" name="Tabelle 6">
            <a:extLst>
              <a:ext uri="{FF2B5EF4-FFF2-40B4-BE49-F238E27FC236}">
                <a16:creationId xmlns:a16="http://schemas.microsoft.com/office/drawing/2014/main" id="{FDFF838D-54E7-4053-BB7C-D92DDA0E5EE5}"/>
              </a:ext>
            </a:extLst>
          </p:cNvPr>
          <p:cNvGraphicFramePr>
            <a:graphicFrameLocks noGrp="1"/>
          </p:cNvGraphicFramePr>
          <p:nvPr>
            <p:extLst>
              <p:ext uri="{D42A27DB-BD31-4B8C-83A1-F6EECF244321}">
                <p14:modId xmlns:p14="http://schemas.microsoft.com/office/powerpoint/2010/main" val="3268557064"/>
              </p:ext>
            </p:extLst>
          </p:nvPr>
        </p:nvGraphicFramePr>
        <p:xfrm>
          <a:off x="323527" y="1412776"/>
          <a:ext cx="8415412" cy="5023440"/>
        </p:xfrm>
        <a:graphic>
          <a:graphicData uri="http://schemas.openxmlformats.org/drawingml/2006/table">
            <a:tbl>
              <a:tblPr firstRow="1" bandRow="1">
                <a:tableStyleId>{5940675A-B579-460E-94D1-54222C63F5DA}</a:tableStyleId>
              </a:tblPr>
              <a:tblGrid>
                <a:gridCol w="1512169">
                  <a:extLst>
                    <a:ext uri="{9D8B030D-6E8A-4147-A177-3AD203B41FA5}">
                      <a16:colId xmlns:a16="http://schemas.microsoft.com/office/drawing/2014/main" val="225807691"/>
                    </a:ext>
                  </a:extLst>
                </a:gridCol>
                <a:gridCol w="3623130">
                  <a:extLst>
                    <a:ext uri="{9D8B030D-6E8A-4147-A177-3AD203B41FA5}">
                      <a16:colId xmlns:a16="http://schemas.microsoft.com/office/drawing/2014/main" val="2960806336"/>
                    </a:ext>
                  </a:extLst>
                </a:gridCol>
                <a:gridCol w="3280113">
                  <a:extLst>
                    <a:ext uri="{9D8B030D-6E8A-4147-A177-3AD203B41FA5}">
                      <a16:colId xmlns:a16="http://schemas.microsoft.com/office/drawing/2014/main" val="3861474411"/>
                    </a:ext>
                  </a:extLst>
                </a:gridCol>
              </a:tblGrid>
              <a:tr h="0">
                <a:tc>
                  <a:txBody>
                    <a:bodyPr/>
                    <a:lstStyle/>
                    <a:p>
                      <a:endParaRPr lang="de-CH" dirty="0">
                        <a:latin typeface="Museo Sans Cond 300" panose="02000000000000000000" pitchFamily="2" charset="0"/>
                      </a:endParaRPr>
                    </a:p>
                  </a:txBody>
                  <a:tcPr marL="36000" marR="36000" marT="36000" marB="36000"/>
                </a:tc>
                <a:tc>
                  <a:txBody>
                    <a:bodyPr/>
                    <a:lstStyle/>
                    <a:p>
                      <a:r>
                        <a:rPr lang="de-CH" b="1" dirty="0">
                          <a:latin typeface="Museo Sans Cond 300" panose="02000000000000000000" pitchFamily="2" charset="0"/>
                        </a:rPr>
                        <a:t>12 Fraktionen</a:t>
                      </a:r>
                    </a:p>
                  </a:txBody>
                  <a:tcPr marL="36000" marR="36000" marT="36000" marB="36000"/>
                </a:tc>
                <a:tc>
                  <a:txBody>
                    <a:bodyPr/>
                    <a:lstStyle/>
                    <a:p>
                      <a:r>
                        <a:rPr lang="de-CH" b="1" dirty="0">
                          <a:latin typeface="Museo Sans Cond 300" panose="02000000000000000000" pitchFamily="2" charset="0"/>
                        </a:rPr>
                        <a:t>Stadt Ilanz</a:t>
                      </a:r>
                    </a:p>
                  </a:txBody>
                  <a:tcPr marL="36000" marR="36000" marT="36000" marB="36000"/>
                </a:tc>
                <a:extLst>
                  <a:ext uri="{0D108BD9-81ED-4DB2-BD59-A6C34878D82A}">
                    <a16:rowId xmlns:a16="http://schemas.microsoft.com/office/drawing/2014/main" val="963177863"/>
                  </a:ext>
                </a:extLst>
              </a:tr>
              <a:tr h="370840">
                <a:tc>
                  <a:txBody>
                    <a:bodyPr/>
                    <a:lstStyle/>
                    <a:p>
                      <a:r>
                        <a:rPr lang="de-CH" b="1" dirty="0">
                          <a:latin typeface="Museo Sans Cond 300" panose="02000000000000000000" pitchFamily="2" charset="0"/>
                        </a:rPr>
                        <a:t>Gebührenpflicht</a:t>
                      </a:r>
                    </a:p>
                  </a:txBody>
                  <a:tcPr marL="36000" marR="36000" marT="36000" marB="36000"/>
                </a:tc>
                <a:tc>
                  <a:txBody>
                    <a:bodyPr/>
                    <a:lstStyle/>
                    <a:p>
                      <a:r>
                        <a:rPr lang="de-CH" dirty="0">
                          <a:latin typeface="Museo Sans Cond 300" panose="02000000000000000000" pitchFamily="2" charset="0"/>
                        </a:rPr>
                        <a:t>Mo-So 07-19 Uhr</a:t>
                      </a:r>
                    </a:p>
                  </a:txBody>
                  <a:tcPr marL="36000" marR="36000" marT="36000" marB="36000"/>
                </a:tc>
                <a:tc>
                  <a:txBody>
                    <a:bodyPr/>
                    <a:lstStyle/>
                    <a:p>
                      <a:r>
                        <a:rPr lang="de-CH" dirty="0" smtClean="0">
                          <a:latin typeface="Museo Sans Cond 300" panose="02000000000000000000" pitchFamily="2" charset="0"/>
                        </a:rPr>
                        <a:t>variiert</a:t>
                      </a:r>
                      <a:r>
                        <a:rPr lang="de-CH" dirty="0">
                          <a:latin typeface="Museo Sans Cond 300" panose="02000000000000000000" pitchFamily="2" charset="0"/>
                        </a:rPr>
                        <a:t>: Mo-Fr 07-12 Uhr und 14-19 Uhr/Sa bis 16 Uhr</a:t>
                      </a:r>
                    </a:p>
                    <a:p>
                      <a:r>
                        <a:rPr lang="de-CH" dirty="0">
                          <a:latin typeface="Museo Sans Cond 300" panose="02000000000000000000" pitchFamily="2" charset="0"/>
                        </a:rPr>
                        <a:t>oder</a:t>
                      </a:r>
                    </a:p>
                    <a:p>
                      <a:r>
                        <a:rPr lang="de-CH" dirty="0">
                          <a:latin typeface="Museo Sans Cond 300" panose="02000000000000000000" pitchFamily="2" charset="0"/>
                        </a:rPr>
                        <a:t>Mo-So 7-19 Uhr</a:t>
                      </a:r>
                    </a:p>
                    <a:p>
                      <a:r>
                        <a:rPr lang="de-CH" dirty="0">
                          <a:latin typeface="Museo Sans Cond 300" panose="02000000000000000000" pitchFamily="2" charset="0"/>
                        </a:rPr>
                        <a:t>oder</a:t>
                      </a:r>
                    </a:p>
                    <a:p>
                      <a:r>
                        <a:rPr lang="de-CH" dirty="0">
                          <a:latin typeface="Museo Sans Cond 300" panose="02000000000000000000" pitchFamily="2" charset="0"/>
                        </a:rPr>
                        <a:t>k</a:t>
                      </a:r>
                      <a:r>
                        <a:rPr lang="de-CH" dirty="0" smtClean="0">
                          <a:latin typeface="Museo Sans Cond 300" panose="02000000000000000000" pitchFamily="2" charset="0"/>
                        </a:rPr>
                        <a:t>eine </a:t>
                      </a:r>
                      <a:r>
                        <a:rPr lang="de-CH" dirty="0">
                          <a:latin typeface="Museo Sans Cond 300" panose="02000000000000000000" pitchFamily="2" charset="0"/>
                        </a:rPr>
                        <a:t>Einschränkung (gratis)</a:t>
                      </a:r>
                    </a:p>
                  </a:txBody>
                  <a:tcPr marL="36000" marR="36000" marT="36000" marB="36000"/>
                </a:tc>
                <a:extLst>
                  <a:ext uri="{0D108BD9-81ED-4DB2-BD59-A6C34878D82A}">
                    <a16:rowId xmlns:a16="http://schemas.microsoft.com/office/drawing/2014/main" val="2902836951"/>
                  </a:ext>
                </a:extLst>
              </a:tr>
              <a:tr h="370840">
                <a:tc>
                  <a:txBody>
                    <a:bodyPr/>
                    <a:lstStyle/>
                    <a:p>
                      <a:r>
                        <a:rPr lang="de-CH" b="1" dirty="0">
                          <a:latin typeface="Museo Sans Cond 300" panose="02000000000000000000" pitchFamily="2" charset="0"/>
                        </a:rPr>
                        <a:t>Parkgebühren</a:t>
                      </a:r>
                    </a:p>
                  </a:txBody>
                  <a:tcPr marL="36000" marR="36000" marT="36000" marB="36000"/>
                </a:tc>
                <a:tc>
                  <a:txBody>
                    <a:bodyPr/>
                    <a:lstStyle/>
                    <a:p>
                      <a:r>
                        <a:rPr lang="de-CH" dirty="0">
                          <a:latin typeface="Museo Sans Cond 300" panose="02000000000000000000" pitchFamily="2" charset="0"/>
                        </a:rPr>
                        <a:t>CHF 1.00/h ab 6. Stunde </a:t>
                      </a:r>
                      <a:r>
                        <a:rPr lang="de-CH" dirty="0" smtClean="0">
                          <a:latin typeface="Museo Sans Cond 300" panose="02000000000000000000" pitchFamily="2" charset="0"/>
                        </a:rPr>
                        <a:t>CHF </a:t>
                      </a:r>
                      <a:r>
                        <a:rPr lang="de-CH" dirty="0">
                          <a:latin typeface="Museo Sans Cond 300" panose="02000000000000000000" pitchFamily="2" charset="0"/>
                        </a:rPr>
                        <a:t>0.50/h, 2 h gratis</a:t>
                      </a:r>
                    </a:p>
                  </a:txBody>
                  <a:tcPr marL="36000" marR="36000" marT="36000" marB="36000"/>
                </a:tc>
                <a:tc>
                  <a:txBody>
                    <a:bodyPr/>
                    <a:lstStyle/>
                    <a:p>
                      <a:r>
                        <a:rPr lang="de-CH" dirty="0" smtClean="0">
                          <a:latin typeface="Museo Sans Cond 300" panose="02000000000000000000" pitchFamily="2" charset="0"/>
                        </a:rPr>
                        <a:t>variiert </a:t>
                      </a:r>
                      <a:r>
                        <a:rPr lang="de-CH" dirty="0">
                          <a:latin typeface="Museo Sans Cond 300" panose="02000000000000000000" pitchFamily="2" charset="0"/>
                        </a:rPr>
                        <a:t>zwischen CHF 0.50/h </a:t>
                      </a:r>
                      <a:r>
                        <a:rPr lang="de-CH" dirty="0" smtClean="0">
                          <a:latin typeface="Museo Sans Cond 300" panose="02000000000000000000" pitchFamily="2" charset="0"/>
                        </a:rPr>
                        <a:t>und</a:t>
                      </a:r>
                      <a:br>
                        <a:rPr lang="de-CH" dirty="0" smtClean="0">
                          <a:latin typeface="Museo Sans Cond 300" panose="02000000000000000000" pitchFamily="2" charset="0"/>
                        </a:rPr>
                      </a:br>
                      <a:r>
                        <a:rPr lang="de-CH" dirty="0" smtClean="0">
                          <a:latin typeface="Museo Sans Cond 300" panose="02000000000000000000" pitchFamily="2" charset="0"/>
                        </a:rPr>
                        <a:t>CHF 2.00/h</a:t>
                      </a:r>
                      <a:endParaRPr lang="de-CH" dirty="0">
                        <a:latin typeface="Museo Sans Cond 300" panose="02000000000000000000" pitchFamily="2" charset="0"/>
                      </a:endParaRPr>
                    </a:p>
                  </a:txBody>
                  <a:tcPr marL="36000" marR="36000" marT="36000" marB="36000"/>
                </a:tc>
                <a:extLst>
                  <a:ext uri="{0D108BD9-81ED-4DB2-BD59-A6C34878D82A}">
                    <a16:rowId xmlns:a16="http://schemas.microsoft.com/office/drawing/2014/main" val="3491263487"/>
                  </a:ext>
                </a:extLst>
              </a:tr>
              <a:tr h="370840">
                <a:tc>
                  <a:txBody>
                    <a:bodyPr/>
                    <a:lstStyle/>
                    <a:p>
                      <a:r>
                        <a:rPr lang="de-CH" b="1" dirty="0">
                          <a:latin typeface="Museo Sans Cond 300" panose="02000000000000000000" pitchFamily="2" charset="0"/>
                        </a:rPr>
                        <a:t>Parkuhren</a:t>
                      </a:r>
                    </a:p>
                  </a:txBody>
                  <a:tcPr marL="36000" marR="36000" marT="36000" marB="36000"/>
                </a:tc>
                <a:tc>
                  <a:txBody>
                    <a:bodyPr/>
                    <a:lstStyle/>
                    <a:p>
                      <a:r>
                        <a:rPr lang="de-CH" dirty="0" smtClean="0">
                          <a:latin typeface="Museo Sans Cond 300" panose="02000000000000000000" pitchFamily="2" charset="0"/>
                        </a:rPr>
                        <a:t>nur </a:t>
                      </a:r>
                      <a:r>
                        <a:rPr lang="de-CH" dirty="0">
                          <a:latin typeface="Museo Sans Cond 300" panose="02000000000000000000" pitchFamily="2" charset="0"/>
                        </a:rPr>
                        <a:t>ab 20 </a:t>
                      </a:r>
                      <a:r>
                        <a:rPr lang="de-CH" dirty="0" smtClean="0">
                          <a:latin typeface="Museo Sans Cond 300" panose="02000000000000000000" pitchFamily="2" charset="0"/>
                        </a:rPr>
                        <a:t>Parkfeldern,</a:t>
                      </a:r>
                      <a:br>
                        <a:rPr lang="de-CH" dirty="0" smtClean="0">
                          <a:latin typeface="Museo Sans Cond 300" panose="02000000000000000000" pitchFamily="2" charset="0"/>
                        </a:rPr>
                      </a:br>
                      <a:r>
                        <a:rPr lang="de-CH" dirty="0" smtClean="0">
                          <a:latin typeface="Museo Sans Cond 300" panose="02000000000000000000" pitchFamily="2" charset="0"/>
                        </a:rPr>
                        <a:t>ansonsten </a:t>
                      </a:r>
                      <a:r>
                        <a:rPr lang="de-CH" dirty="0">
                          <a:latin typeface="Museo Sans Cond 300" panose="02000000000000000000" pitchFamily="2" charset="0"/>
                        </a:rPr>
                        <a:t>mit App oder SMS</a:t>
                      </a:r>
                    </a:p>
                  </a:txBody>
                  <a:tcPr marL="36000" marR="36000" marT="36000" marB="36000"/>
                </a:tc>
                <a:tc>
                  <a:txBody>
                    <a:bodyPr/>
                    <a:lstStyle/>
                    <a:p>
                      <a:r>
                        <a:rPr lang="de-CH" dirty="0" smtClean="0">
                          <a:latin typeface="Museo Sans Cond 300" panose="02000000000000000000" pitchFamily="2" charset="0"/>
                        </a:rPr>
                        <a:t>heute </a:t>
                      </a:r>
                      <a:r>
                        <a:rPr lang="de-CH" dirty="0">
                          <a:latin typeface="Museo Sans Cond 300" panose="02000000000000000000" pitchFamily="2" charset="0"/>
                        </a:rPr>
                        <a:t>überall Parkuhren</a:t>
                      </a:r>
                    </a:p>
                  </a:txBody>
                  <a:tcPr marL="36000" marR="36000" marT="36000" marB="36000"/>
                </a:tc>
                <a:extLst>
                  <a:ext uri="{0D108BD9-81ED-4DB2-BD59-A6C34878D82A}">
                    <a16:rowId xmlns:a16="http://schemas.microsoft.com/office/drawing/2014/main" val="908396397"/>
                  </a:ext>
                </a:extLst>
              </a:tr>
              <a:tr h="370840">
                <a:tc>
                  <a:txBody>
                    <a:bodyPr/>
                    <a:lstStyle/>
                    <a:p>
                      <a:r>
                        <a:rPr lang="de-CH" b="1" dirty="0">
                          <a:latin typeface="Museo Sans Cond 300" panose="02000000000000000000" pitchFamily="2" charset="0"/>
                        </a:rPr>
                        <a:t>Vignetten</a:t>
                      </a:r>
                    </a:p>
                  </a:txBody>
                  <a:tcPr marL="36000" marR="36000" marT="36000" marB="36000"/>
                </a:tc>
                <a:tc>
                  <a:txBody>
                    <a:bodyPr/>
                    <a:lstStyle/>
                    <a:p>
                      <a:endParaRPr lang="de-CH" dirty="0">
                        <a:latin typeface="Museo Sans Cond 300" panose="02000000000000000000" pitchFamily="2" charset="0"/>
                      </a:endParaRPr>
                    </a:p>
                    <a:p>
                      <a:endParaRPr lang="de-CH" dirty="0">
                        <a:latin typeface="Museo Sans Cond 300" panose="02000000000000000000" pitchFamily="2" charset="0"/>
                      </a:endParaRPr>
                    </a:p>
                    <a:p>
                      <a:endParaRPr lang="de-CH" dirty="0">
                        <a:latin typeface="Museo Sans Cond 300" panose="02000000000000000000" pitchFamily="2" charset="0"/>
                      </a:endParaRPr>
                    </a:p>
                    <a:p>
                      <a:endParaRPr lang="de-CH" dirty="0">
                        <a:latin typeface="Museo Sans Cond 300" panose="02000000000000000000" pitchFamily="2" charset="0"/>
                      </a:endParaRPr>
                    </a:p>
                    <a:p>
                      <a:endParaRPr lang="de-CH" dirty="0">
                        <a:latin typeface="Museo Sans Cond 300" panose="02000000000000000000" pitchFamily="2" charset="0"/>
                      </a:endParaRPr>
                    </a:p>
                    <a:p>
                      <a:endParaRPr lang="de-CH" dirty="0">
                        <a:latin typeface="Museo Sans Cond 300" panose="02000000000000000000" pitchFamily="2" charset="0"/>
                      </a:endParaRPr>
                    </a:p>
                  </a:txBody>
                  <a:tcPr marL="36000" marR="36000" marT="36000" marB="36000"/>
                </a:tc>
                <a:tc>
                  <a:txBody>
                    <a:bodyPr/>
                    <a:lstStyle/>
                    <a:p>
                      <a:endParaRPr lang="de-CH" dirty="0">
                        <a:latin typeface="Museo Sans Cond 300" panose="02000000000000000000" pitchFamily="2" charset="0"/>
                      </a:endParaRPr>
                    </a:p>
                    <a:p>
                      <a:endParaRPr lang="de-CH" dirty="0">
                        <a:latin typeface="Museo Sans Cond 300" panose="02000000000000000000" pitchFamily="2" charset="0"/>
                      </a:endParaRPr>
                    </a:p>
                    <a:p>
                      <a:endParaRPr lang="de-CH" dirty="0">
                        <a:latin typeface="Museo Sans Cond 300" panose="02000000000000000000" pitchFamily="2" charset="0"/>
                      </a:endParaRPr>
                    </a:p>
                    <a:p>
                      <a:endParaRPr lang="de-CH" dirty="0">
                        <a:latin typeface="Museo Sans Cond 300" panose="02000000000000000000" pitchFamily="2" charset="0"/>
                      </a:endParaRPr>
                    </a:p>
                  </a:txBody>
                  <a:tcPr marL="36000" marR="36000" marT="36000" marB="36000"/>
                </a:tc>
                <a:extLst>
                  <a:ext uri="{0D108BD9-81ED-4DB2-BD59-A6C34878D82A}">
                    <a16:rowId xmlns:a16="http://schemas.microsoft.com/office/drawing/2014/main" val="3831656358"/>
                  </a:ext>
                </a:extLst>
              </a:tr>
            </a:tbl>
          </a:graphicData>
        </a:graphic>
      </p:graphicFrame>
      <p:pic>
        <p:nvPicPr>
          <p:cNvPr id="10" name="Grafik 9">
            <a:extLst>
              <a:ext uri="{FF2B5EF4-FFF2-40B4-BE49-F238E27FC236}">
                <a16:creationId xmlns:a16="http://schemas.microsoft.com/office/drawing/2014/main" id="{75ED1882-43B8-469C-A469-3C07C647FA88}"/>
              </a:ext>
            </a:extLst>
          </p:cNvPr>
          <p:cNvPicPr>
            <a:picLocks noChangeAspect="1"/>
          </p:cNvPicPr>
          <p:nvPr/>
        </p:nvPicPr>
        <p:blipFill>
          <a:blip r:embed="rId2"/>
          <a:stretch>
            <a:fillRect/>
          </a:stretch>
        </p:blipFill>
        <p:spPr>
          <a:xfrm>
            <a:off x="5508104" y="4757375"/>
            <a:ext cx="2952328" cy="1568424"/>
          </a:xfrm>
          <a:prstGeom prst="rect">
            <a:avLst/>
          </a:prstGeom>
        </p:spPr>
      </p:pic>
      <p:pic>
        <p:nvPicPr>
          <p:cNvPr id="12" name="Grafik 11">
            <a:extLst>
              <a:ext uri="{FF2B5EF4-FFF2-40B4-BE49-F238E27FC236}">
                <a16:creationId xmlns:a16="http://schemas.microsoft.com/office/drawing/2014/main" id="{1080071E-74DA-4D10-9447-B55E9CDD1A67}"/>
              </a:ext>
            </a:extLst>
          </p:cNvPr>
          <p:cNvPicPr>
            <a:picLocks noChangeAspect="1"/>
          </p:cNvPicPr>
          <p:nvPr/>
        </p:nvPicPr>
        <p:blipFill>
          <a:blip r:embed="rId3"/>
          <a:stretch>
            <a:fillRect/>
          </a:stretch>
        </p:blipFill>
        <p:spPr>
          <a:xfrm>
            <a:off x="1907703" y="4757374"/>
            <a:ext cx="3449089" cy="1407929"/>
          </a:xfrm>
          <a:prstGeom prst="rect">
            <a:avLst/>
          </a:prstGeom>
        </p:spPr>
      </p:pic>
    </p:spTree>
    <p:extLst>
      <p:ext uri="{BB962C8B-B14F-4D97-AF65-F5344CB8AC3E}">
        <p14:creationId xmlns:p14="http://schemas.microsoft.com/office/powerpoint/2010/main" val="2147404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5. Parkplätze</a:t>
            </a:r>
          </a:p>
        </p:txBody>
      </p:sp>
      <p:sp>
        <p:nvSpPr>
          <p:cNvPr id="3" name="Fußzeilenplatzhalter 2"/>
          <p:cNvSpPr>
            <a:spLocks noGrp="1"/>
          </p:cNvSpPr>
          <p:nvPr>
            <p:ph type="ftr" sz="quarter" idx="11"/>
          </p:nvPr>
        </p:nvSpPr>
        <p:spPr/>
        <p:txBody>
          <a:bodyPr/>
          <a:lstStyle/>
          <a:p>
            <a:r>
              <a:rPr lang="de-CH" dirty="0"/>
              <a:t>Parkierungskonzept Ilanz/</a:t>
            </a:r>
            <a:r>
              <a:rPr lang="de-CH" dirty="0" err="1"/>
              <a:t>Glion</a:t>
            </a:r>
            <a:endParaRPr lang="de-CH" dirty="0"/>
          </a:p>
        </p:txBody>
      </p:sp>
      <p:sp>
        <p:nvSpPr>
          <p:cNvPr id="4" name="Foliennummernplatzhalter 3"/>
          <p:cNvSpPr>
            <a:spLocks noGrp="1"/>
          </p:cNvSpPr>
          <p:nvPr>
            <p:ph type="sldNum" sz="quarter" idx="12"/>
          </p:nvPr>
        </p:nvSpPr>
        <p:spPr/>
        <p:txBody>
          <a:bodyPr/>
          <a:lstStyle/>
          <a:p>
            <a:fld id="{0E68201F-BCEA-4410-AC0B-D7B6BD30ADEA}" type="slidenum">
              <a:rPr lang="de-CH" smtClean="0"/>
              <a:pPr/>
              <a:t>7</a:t>
            </a:fld>
            <a:endParaRPr lang="de-CH" dirty="0"/>
          </a:p>
        </p:txBody>
      </p:sp>
      <p:sp>
        <p:nvSpPr>
          <p:cNvPr id="5" name="Titel 1">
            <a:extLst>
              <a:ext uri="{FF2B5EF4-FFF2-40B4-BE49-F238E27FC236}">
                <a16:creationId xmlns:a16="http://schemas.microsoft.com/office/drawing/2014/main" id="{A6E9C12A-2927-4993-B436-2296D5D7FE18}"/>
              </a:ext>
            </a:extLst>
          </p:cNvPr>
          <p:cNvSpPr txBox="1">
            <a:spLocks/>
          </p:cNvSpPr>
          <p:nvPr/>
        </p:nvSpPr>
        <p:spPr>
          <a:xfrm>
            <a:off x="294953" y="1052736"/>
            <a:ext cx="8362454" cy="5256584"/>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endParaRPr lang="de-CH" sz="2000" cap="none" baseline="0" dirty="0">
              <a:latin typeface="Museo Sans Cond 300" pitchFamily="50" charset="0"/>
            </a:endParaRPr>
          </a:p>
          <a:p>
            <a:pPr marL="457200" indent="-457200">
              <a:buFont typeface="Arial" pitchFamily="34" charset="0"/>
              <a:buChar char="•"/>
            </a:pPr>
            <a:endParaRPr lang="de-CH" sz="2000" cap="none" baseline="0" dirty="0">
              <a:latin typeface="Museo Sans Cond 300" pitchFamily="50" charset="0"/>
            </a:endParaRPr>
          </a:p>
        </p:txBody>
      </p:sp>
      <p:sp>
        <p:nvSpPr>
          <p:cNvPr id="6" name="Titel 1">
            <a:extLst>
              <a:ext uri="{FF2B5EF4-FFF2-40B4-BE49-F238E27FC236}">
                <a16:creationId xmlns:a16="http://schemas.microsoft.com/office/drawing/2014/main" id="{E2BCA935-1123-45F9-856C-39C2A9A6DA85}"/>
              </a:ext>
            </a:extLst>
          </p:cNvPr>
          <p:cNvSpPr txBox="1">
            <a:spLocks/>
          </p:cNvSpPr>
          <p:nvPr/>
        </p:nvSpPr>
        <p:spPr>
          <a:xfrm>
            <a:off x="285428" y="1032546"/>
            <a:ext cx="8457704" cy="518913"/>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r>
              <a:rPr lang="de-DE" sz="2200" cap="none" baseline="0" dirty="0" err="1">
                <a:latin typeface="Museo Sans Cyrl 900" pitchFamily="50" charset="0"/>
              </a:rPr>
              <a:t>Castrisch</a:t>
            </a:r>
            <a:endParaRPr lang="de-CH" sz="2200" cap="none" baseline="0" dirty="0">
              <a:latin typeface="Museo Sans Cyrl 900" pitchFamily="50" charset="0"/>
            </a:endParaRPr>
          </a:p>
        </p:txBody>
      </p:sp>
      <p:pic>
        <p:nvPicPr>
          <p:cNvPr id="8" name="Grafik 7">
            <a:extLst>
              <a:ext uri="{FF2B5EF4-FFF2-40B4-BE49-F238E27FC236}">
                <a16:creationId xmlns:a16="http://schemas.microsoft.com/office/drawing/2014/main" id="{0E0B0F33-C041-4B74-AEB4-B84B50449203}"/>
              </a:ext>
            </a:extLst>
          </p:cNvPr>
          <p:cNvPicPr>
            <a:picLocks noChangeAspect="1"/>
          </p:cNvPicPr>
          <p:nvPr/>
        </p:nvPicPr>
        <p:blipFill rotWithShape="1">
          <a:blip r:embed="rId2"/>
          <a:srcRect l="15576" t="20601" r="603" b="32150"/>
          <a:stretch/>
        </p:blipFill>
        <p:spPr>
          <a:xfrm>
            <a:off x="3214936" y="1679486"/>
            <a:ext cx="5484564" cy="4413810"/>
          </a:xfrm>
          <a:prstGeom prst="rect">
            <a:avLst/>
          </a:prstGeom>
        </p:spPr>
      </p:pic>
      <p:sp>
        <p:nvSpPr>
          <p:cNvPr id="9" name="Ellipse 8">
            <a:extLst>
              <a:ext uri="{FF2B5EF4-FFF2-40B4-BE49-F238E27FC236}">
                <a16:creationId xmlns:a16="http://schemas.microsoft.com/office/drawing/2014/main" id="{3A97CB4F-C614-4BA9-B8A8-085354F72ABF}"/>
              </a:ext>
            </a:extLst>
          </p:cNvPr>
          <p:cNvSpPr/>
          <p:nvPr/>
        </p:nvSpPr>
        <p:spPr>
          <a:xfrm>
            <a:off x="5076056" y="3331840"/>
            <a:ext cx="241176" cy="241176"/>
          </a:xfrm>
          <a:prstGeom prst="ellipse">
            <a:avLst/>
          </a:prstGeom>
          <a:solidFill>
            <a:srgbClr val="4E9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latin typeface="Museo Sans Cond 300" panose="02000000000000000000" pitchFamily="2" charset="0"/>
              </a:rPr>
              <a:t>1</a:t>
            </a:r>
          </a:p>
        </p:txBody>
      </p:sp>
      <p:sp>
        <p:nvSpPr>
          <p:cNvPr id="12" name="Ellipse 11">
            <a:extLst>
              <a:ext uri="{FF2B5EF4-FFF2-40B4-BE49-F238E27FC236}">
                <a16:creationId xmlns:a16="http://schemas.microsoft.com/office/drawing/2014/main" id="{D8D0989D-0C58-4650-9EF0-ADDAAD0ADEFF}"/>
              </a:ext>
            </a:extLst>
          </p:cNvPr>
          <p:cNvSpPr/>
          <p:nvPr/>
        </p:nvSpPr>
        <p:spPr>
          <a:xfrm>
            <a:off x="4848076" y="4005064"/>
            <a:ext cx="241176" cy="241176"/>
          </a:xfrm>
          <a:prstGeom prst="ellipse">
            <a:avLst/>
          </a:prstGeom>
          <a:solidFill>
            <a:srgbClr val="4E9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latin typeface="Museo Sans Cond 300" panose="02000000000000000000" pitchFamily="2" charset="0"/>
              </a:rPr>
              <a:t>2</a:t>
            </a:r>
          </a:p>
        </p:txBody>
      </p:sp>
      <p:sp>
        <p:nvSpPr>
          <p:cNvPr id="13" name="Ellipse 12">
            <a:extLst>
              <a:ext uri="{FF2B5EF4-FFF2-40B4-BE49-F238E27FC236}">
                <a16:creationId xmlns:a16="http://schemas.microsoft.com/office/drawing/2014/main" id="{DCBD6465-472C-40E2-B0CB-1B31B8FDE291}"/>
              </a:ext>
            </a:extLst>
          </p:cNvPr>
          <p:cNvSpPr/>
          <p:nvPr/>
        </p:nvSpPr>
        <p:spPr>
          <a:xfrm>
            <a:off x="6707088" y="4365104"/>
            <a:ext cx="241176" cy="241176"/>
          </a:xfrm>
          <a:prstGeom prst="ellipse">
            <a:avLst/>
          </a:prstGeom>
          <a:solidFill>
            <a:srgbClr val="4E9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latin typeface="Museo Sans Cond 300" panose="02000000000000000000" pitchFamily="2" charset="0"/>
              </a:rPr>
              <a:t>3</a:t>
            </a:r>
          </a:p>
        </p:txBody>
      </p:sp>
      <p:sp>
        <p:nvSpPr>
          <p:cNvPr id="15" name="Titel 1">
            <a:extLst>
              <a:ext uri="{FF2B5EF4-FFF2-40B4-BE49-F238E27FC236}">
                <a16:creationId xmlns:a16="http://schemas.microsoft.com/office/drawing/2014/main" id="{03F10605-82A9-4160-B28D-6BB2D5D55828}"/>
              </a:ext>
            </a:extLst>
          </p:cNvPr>
          <p:cNvSpPr txBox="1">
            <a:spLocks/>
          </p:cNvSpPr>
          <p:nvPr/>
        </p:nvSpPr>
        <p:spPr>
          <a:xfrm>
            <a:off x="447353" y="1679486"/>
            <a:ext cx="2895600" cy="4782234"/>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pPr defTabSz="179388">
              <a:spcAft>
                <a:spcPts val="600"/>
              </a:spcAft>
            </a:pPr>
            <a:r>
              <a:rPr lang="de-CH" sz="2000" cap="none" baseline="0" dirty="0">
                <a:highlight>
                  <a:srgbClr val="4E90A6"/>
                </a:highlight>
                <a:latin typeface="Museo Sans Cond 300" pitchFamily="50" charset="0"/>
              </a:rPr>
              <a:t>1</a:t>
            </a:r>
            <a:r>
              <a:rPr lang="de-CH" sz="2000" cap="none" baseline="0" dirty="0">
                <a:latin typeface="Museo Sans Cond 300" pitchFamily="50" charset="0"/>
              </a:rPr>
              <a:t> Scola (3 PP, unbegrenzt, 	</a:t>
            </a:r>
            <a:r>
              <a:rPr lang="de-CH" sz="2000" cap="none" baseline="0" dirty="0" err="1">
                <a:latin typeface="Museo Sans Cond 300" pitchFamily="50" charset="0"/>
              </a:rPr>
              <a:t>NpV</a:t>
            </a:r>
            <a:r>
              <a:rPr lang="de-CH" sz="2000" cap="none" baseline="0" dirty="0">
                <a:latin typeface="Museo Sans Cond 300" pitchFamily="50" charset="0"/>
              </a:rPr>
              <a:t>, Vignette B)</a:t>
            </a:r>
          </a:p>
          <a:p>
            <a:pPr>
              <a:spcAft>
                <a:spcPts val="600"/>
              </a:spcAft>
            </a:pPr>
            <a:r>
              <a:rPr lang="de-CH" sz="2000" cap="none" dirty="0">
                <a:highlight>
                  <a:srgbClr val="4E90A6"/>
                </a:highlight>
                <a:latin typeface="Museo Sans Cond 300" pitchFamily="50" charset="0"/>
              </a:rPr>
              <a:t>2</a:t>
            </a:r>
            <a:r>
              <a:rPr lang="de-CH" sz="2000" cap="none" dirty="0">
                <a:latin typeface="Museo Sans Cond 300" pitchFamily="50" charset="0"/>
              </a:rPr>
              <a:t> Via </a:t>
            </a:r>
            <a:r>
              <a:rPr lang="de-CH" sz="2000" cap="none" dirty="0" err="1">
                <a:latin typeface="Museo Sans Cond 300" pitchFamily="50" charset="0"/>
              </a:rPr>
              <a:t>Vitg</a:t>
            </a:r>
            <a:r>
              <a:rPr lang="de-CH" sz="2000" cap="none" dirty="0">
                <a:latin typeface="Museo Sans Cond 300" pitchFamily="50" charset="0"/>
              </a:rPr>
              <a:t> (5 PP, 24 h)</a:t>
            </a:r>
          </a:p>
          <a:p>
            <a:pPr defTabSz="179388">
              <a:spcAft>
                <a:spcPts val="600"/>
              </a:spcAft>
              <a:tabLst>
                <a:tab pos="177800" algn="l"/>
              </a:tabLst>
            </a:pPr>
            <a:r>
              <a:rPr lang="de-CH" sz="2000" cap="none" dirty="0">
                <a:highlight>
                  <a:srgbClr val="4E90A6"/>
                </a:highlight>
                <a:latin typeface="Museo Sans Cond 300" pitchFamily="50" charset="0"/>
              </a:rPr>
              <a:t>3</a:t>
            </a:r>
            <a:r>
              <a:rPr lang="de-CH" sz="2000" cap="none" dirty="0">
                <a:latin typeface="Museo Sans Cond 300" pitchFamily="50" charset="0"/>
              </a:rPr>
              <a:t> </a:t>
            </a:r>
            <a:r>
              <a:rPr lang="de-CH" sz="2000" cap="none" dirty="0" err="1">
                <a:latin typeface="Museo Sans Cond 300" pitchFamily="50" charset="0"/>
              </a:rPr>
              <a:t>Luvatori</a:t>
            </a:r>
            <a:r>
              <a:rPr lang="de-CH" sz="2000" cap="none" dirty="0">
                <a:latin typeface="Museo Sans Cond 300" pitchFamily="50" charset="0"/>
              </a:rPr>
              <a:t> </a:t>
            </a:r>
            <a:r>
              <a:rPr lang="de-CH" sz="2000" cap="none" dirty="0" err="1">
                <a:latin typeface="Museo Sans Cond 300" pitchFamily="50" charset="0"/>
              </a:rPr>
              <a:t>Communal</a:t>
            </a:r>
            <a:r>
              <a:rPr lang="de-CH" sz="2000" cap="none" dirty="0">
                <a:latin typeface="Museo Sans Cond 300" pitchFamily="50" charset="0"/>
              </a:rPr>
              <a:t> (20 PP, 	unbegrenzt, Vignette A)</a:t>
            </a:r>
          </a:p>
          <a:p>
            <a:pPr>
              <a:spcAft>
                <a:spcPts val="600"/>
              </a:spcAft>
            </a:pPr>
            <a:endParaRPr lang="de-CH" sz="2000" cap="none" dirty="0">
              <a:latin typeface="Museo Sans Cond 300" pitchFamily="50" charset="0"/>
            </a:endParaRPr>
          </a:p>
        </p:txBody>
      </p:sp>
      <p:graphicFrame>
        <p:nvGraphicFramePr>
          <p:cNvPr id="7" name="Tabelle 9">
            <a:extLst>
              <a:ext uri="{FF2B5EF4-FFF2-40B4-BE49-F238E27FC236}">
                <a16:creationId xmlns:a16="http://schemas.microsoft.com/office/drawing/2014/main" id="{F13F6761-3C29-51ED-B0D1-706A7E4552CD}"/>
              </a:ext>
            </a:extLst>
          </p:cNvPr>
          <p:cNvGraphicFramePr>
            <a:graphicFrameLocks noGrp="1"/>
          </p:cNvGraphicFramePr>
          <p:nvPr>
            <p:extLst>
              <p:ext uri="{D42A27DB-BD31-4B8C-83A1-F6EECF244321}">
                <p14:modId xmlns:p14="http://schemas.microsoft.com/office/powerpoint/2010/main" val="1983710356"/>
              </p:ext>
            </p:extLst>
          </p:nvPr>
        </p:nvGraphicFramePr>
        <p:xfrm>
          <a:off x="539345" y="3589058"/>
          <a:ext cx="2599391" cy="741680"/>
        </p:xfrm>
        <a:graphic>
          <a:graphicData uri="http://schemas.openxmlformats.org/drawingml/2006/table">
            <a:tbl>
              <a:tblPr firstRow="1" bandRow="1">
                <a:tableStyleId>{5C22544A-7EE6-4342-B048-85BDC9FD1C3A}</a:tableStyleId>
              </a:tblPr>
              <a:tblGrid>
                <a:gridCol w="1231239">
                  <a:extLst>
                    <a:ext uri="{9D8B030D-6E8A-4147-A177-3AD203B41FA5}">
                      <a16:colId xmlns:a16="http://schemas.microsoft.com/office/drawing/2014/main" val="687279518"/>
                    </a:ext>
                  </a:extLst>
                </a:gridCol>
                <a:gridCol w="1368152">
                  <a:extLst>
                    <a:ext uri="{9D8B030D-6E8A-4147-A177-3AD203B41FA5}">
                      <a16:colId xmlns:a16="http://schemas.microsoft.com/office/drawing/2014/main" val="1828904885"/>
                    </a:ext>
                  </a:extLst>
                </a:gridCol>
              </a:tblGrid>
              <a:tr h="370840">
                <a:tc>
                  <a:txBody>
                    <a:bodyPr/>
                    <a:lstStyle/>
                    <a:p>
                      <a:pPr algn="ctr"/>
                      <a:r>
                        <a:rPr lang="de-DE" b="0" dirty="0">
                          <a:solidFill>
                            <a:sysClr val="windowText" lastClr="000000"/>
                          </a:solidFill>
                          <a:latin typeface="Museo Sans Cond 300" panose="02000000000000000000" pitchFamily="2" charset="0"/>
                        </a:rPr>
                        <a:t>Anzahl Heute</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dirty="0">
                          <a:solidFill>
                            <a:sysClr val="windowText" lastClr="000000"/>
                          </a:solidFill>
                          <a:latin typeface="Museo Sans Cond 300" panose="02000000000000000000" pitchFamily="2" charset="0"/>
                        </a:rPr>
                        <a:t>Anzahl Zukunft</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3682595"/>
                  </a:ext>
                </a:extLst>
              </a:tr>
              <a:tr h="370840">
                <a:tc>
                  <a:txBody>
                    <a:bodyPr/>
                    <a:lstStyle/>
                    <a:p>
                      <a:pPr algn="ctr"/>
                      <a:r>
                        <a:rPr lang="de-DE" b="0" dirty="0">
                          <a:solidFill>
                            <a:sysClr val="windowText" lastClr="000000"/>
                          </a:solidFill>
                          <a:latin typeface="Museo Sans Cond 300" panose="02000000000000000000" pitchFamily="2" charset="0"/>
                        </a:rPr>
                        <a:t>28</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dirty="0">
                          <a:solidFill>
                            <a:sysClr val="windowText" lastClr="000000"/>
                          </a:solidFill>
                          <a:latin typeface="Museo Sans Cond 300" panose="02000000000000000000" pitchFamily="2" charset="0"/>
                        </a:rPr>
                        <a:t>28</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7970997"/>
                  </a:ext>
                </a:extLst>
              </a:tr>
            </a:tbl>
          </a:graphicData>
        </a:graphic>
      </p:graphicFrame>
    </p:spTree>
    <p:extLst>
      <p:ext uri="{BB962C8B-B14F-4D97-AF65-F5344CB8AC3E}">
        <p14:creationId xmlns:p14="http://schemas.microsoft.com/office/powerpoint/2010/main" val="2920984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5. Parkplätze</a:t>
            </a:r>
          </a:p>
        </p:txBody>
      </p:sp>
      <p:sp>
        <p:nvSpPr>
          <p:cNvPr id="3" name="Fußzeilenplatzhalter 2"/>
          <p:cNvSpPr>
            <a:spLocks noGrp="1"/>
          </p:cNvSpPr>
          <p:nvPr>
            <p:ph type="ftr" sz="quarter" idx="11"/>
          </p:nvPr>
        </p:nvSpPr>
        <p:spPr/>
        <p:txBody>
          <a:bodyPr/>
          <a:lstStyle/>
          <a:p>
            <a:r>
              <a:rPr lang="de-CH" dirty="0"/>
              <a:t>Parkierungskonzept Ilanz/</a:t>
            </a:r>
            <a:r>
              <a:rPr lang="de-CH" dirty="0" err="1"/>
              <a:t>Glion</a:t>
            </a:r>
            <a:endParaRPr lang="de-CH" dirty="0"/>
          </a:p>
        </p:txBody>
      </p:sp>
      <p:sp>
        <p:nvSpPr>
          <p:cNvPr id="4" name="Foliennummernplatzhalter 3"/>
          <p:cNvSpPr>
            <a:spLocks noGrp="1"/>
          </p:cNvSpPr>
          <p:nvPr>
            <p:ph type="sldNum" sz="quarter" idx="12"/>
          </p:nvPr>
        </p:nvSpPr>
        <p:spPr/>
        <p:txBody>
          <a:bodyPr/>
          <a:lstStyle/>
          <a:p>
            <a:fld id="{0E68201F-BCEA-4410-AC0B-D7B6BD30ADEA}" type="slidenum">
              <a:rPr lang="de-CH" smtClean="0"/>
              <a:pPr/>
              <a:t>8</a:t>
            </a:fld>
            <a:endParaRPr lang="de-CH" dirty="0"/>
          </a:p>
        </p:txBody>
      </p:sp>
      <p:sp>
        <p:nvSpPr>
          <p:cNvPr id="5" name="Titel 1">
            <a:extLst>
              <a:ext uri="{FF2B5EF4-FFF2-40B4-BE49-F238E27FC236}">
                <a16:creationId xmlns:a16="http://schemas.microsoft.com/office/drawing/2014/main" id="{A6E9C12A-2927-4993-B436-2296D5D7FE18}"/>
              </a:ext>
            </a:extLst>
          </p:cNvPr>
          <p:cNvSpPr txBox="1">
            <a:spLocks/>
          </p:cNvSpPr>
          <p:nvPr/>
        </p:nvSpPr>
        <p:spPr>
          <a:xfrm>
            <a:off x="294953" y="1052736"/>
            <a:ext cx="8362454" cy="5256584"/>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endParaRPr lang="de-CH" sz="2000" cap="none" baseline="0" dirty="0">
              <a:latin typeface="Museo Sans Cond 300" pitchFamily="50" charset="0"/>
            </a:endParaRPr>
          </a:p>
          <a:p>
            <a:pPr marL="457200" indent="-457200">
              <a:buFont typeface="Arial" pitchFamily="34" charset="0"/>
              <a:buChar char="•"/>
            </a:pPr>
            <a:endParaRPr lang="de-CH" sz="2000" cap="none" baseline="0" dirty="0">
              <a:latin typeface="Museo Sans Cond 300" pitchFamily="50" charset="0"/>
            </a:endParaRPr>
          </a:p>
        </p:txBody>
      </p:sp>
      <p:sp>
        <p:nvSpPr>
          <p:cNvPr id="6" name="Titel 1">
            <a:extLst>
              <a:ext uri="{FF2B5EF4-FFF2-40B4-BE49-F238E27FC236}">
                <a16:creationId xmlns:a16="http://schemas.microsoft.com/office/drawing/2014/main" id="{E2BCA935-1123-45F9-856C-39C2A9A6DA85}"/>
              </a:ext>
            </a:extLst>
          </p:cNvPr>
          <p:cNvSpPr txBox="1">
            <a:spLocks/>
          </p:cNvSpPr>
          <p:nvPr/>
        </p:nvSpPr>
        <p:spPr>
          <a:xfrm>
            <a:off x="285428" y="1032546"/>
            <a:ext cx="8457704" cy="518913"/>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r>
              <a:rPr lang="de-DE" sz="2200" cap="none" baseline="0" dirty="0" err="1">
                <a:latin typeface="Museo Sans Cyrl 900" pitchFamily="50" charset="0"/>
              </a:rPr>
              <a:t>Sevgein</a:t>
            </a:r>
            <a:endParaRPr lang="de-CH" sz="2200" cap="none" baseline="0" dirty="0">
              <a:latin typeface="Museo Sans Cyrl 900" pitchFamily="50" charset="0"/>
            </a:endParaRPr>
          </a:p>
        </p:txBody>
      </p:sp>
      <p:pic>
        <p:nvPicPr>
          <p:cNvPr id="8" name="Grafik 7">
            <a:extLst>
              <a:ext uri="{FF2B5EF4-FFF2-40B4-BE49-F238E27FC236}">
                <a16:creationId xmlns:a16="http://schemas.microsoft.com/office/drawing/2014/main" id="{0E0B0F33-C041-4B74-AEB4-B84B50449203}"/>
              </a:ext>
            </a:extLst>
          </p:cNvPr>
          <p:cNvPicPr>
            <a:picLocks noChangeAspect="1"/>
          </p:cNvPicPr>
          <p:nvPr/>
        </p:nvPicPr>
        <p:blipFill rotWithShape="1">
          <a:blip r:embed="rId2">
            <a:extLst>
              <a:ext uri="{28A0092B-C50C-407E-A947-70E740481C1C}">
                <a14:useLocalDpi xmlns:a14="http://schemas.microsoft.com/office/drawing/2010/main" val="0"/>
              </a:ext>
            </a:extLst>
          </a:blip>
          <a:srcRect l="9566" r="7506"/>
          <a:stretch/>
        </p:blipFill>
        <p:spPr>
          <a:xfrm>
            <a:off x="3347864" y="1679486"/>
            <a:ext cx="5351636" cy="4413810"/>
          </a:xfrm>
          <a:prstGeom prst="rect">
            <a:avLst/>
          </a:prstGeom>
        </p:spPr>
      </p:pic>
      <p:sp>
        <p:nvSpPr>
          <p:cNvPr id="9" name="Ellipse 8">
            <a:extLst>
              <a:ext uri="{FF2B5EF4-FFF2-40B4-BE49-F238E27FC236}">
                <a16:creationId xmlns:a16="http://schemas.microsoft.com/office/drawing/2014/main" id="{3A97CB4F-C614-4BA9-B8A8-085354F72ABF}"/>
              </a:ext>
            </a:extLst>
          </p:cNvPr>
          <p:cNvSpPr/>
          <p:nvPr/>
        </p:nvSpPr>
        <p:spPr>
          <a:xfrm>
            <a:off x="6156176" y="3717032"/>
            <a:ext cx="241176" cy="241176"/>
          </a:xfrm>
          <a:prstGeom prst="ellipse">
            <a:avLst/>
          </a:prstGeom>
          <a:solidFill>
            <a:srgbClr val="4E9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latin typeface="Museo Sans Cond 300" panose="02000000000000000000" pitchFamily="2" charset="0"/>
              </a:rPr>
              <a:t>4</a:t>
            </a:r>
          </a:p>
        </p:txBody>
      </p:sp>
      <p:sp>
        <p:nvSpPr>
          <p:cNvPr id="12" name="Ellipse 11">
            <a:extLst>
              <a:ext uri="{FF2B5EF4-FFF2-40B4-BE49-F238E27FC236}">
                <a16:creationId xmlns:a16="http://schemas.microsoft.com/office/drawing/2014/main" id="{D8D0989D-0C58-4650-9EF0-ADDAAD0ADEFF}"/>
              </a:ext>
            </a:extLst>
          </p:cNvPr>
          <p:cNvSpPr/>
          <p:nvPr/>
        </p:nvSpPr>
        <p:spPr>
          <a:xfrm>
            <a:off x="6035588" y="4365104"/>
            <a:ext cx="241176" cy="241176"/>
          </a:xfrm>
          <a:prstGeom prst="ellipse">
            <a:avLst/>
          </a:prstGeom>
          <a:solidFill>
            <a:srgbClr val="4E9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latin typeface="Museo Sans Cond 300" panose="02000000000000000000" pitchFamily="2" charset="0"/>
              </a:rPr>
              <a:t>5</a:t>
            </a:r>
          </a:p>
        </p:txBody>
      </p:sp>
      <p:sp>
        <p:nvSpPr>
          <p:cNvPr id="13" name="Ellipse 12">
            <a:extLst>
              <a:ext uri="{FF2B5EF4-FFF2-40B4-BE49-F238E27FC236}">
                <a16:creationId xmlns:a16="http://schemas.microsoft.com/office/drawing/2014/main" id="{DCBD6465-472C-40E2-B0CB-1B31B8FDE291}"/>
              </a:ext>
            </a:extLst>
          </p:cNvPr>
          <p:cNvSpPr/>
          <p:nvPr/>
        </p:nvSpPr>
        <p:spPr>
          <a:xfrm>
            <a:off x="5649177" y="4437112"/>
            <a:ext cx="241176" cy="241176"/>
          </a:xfrm>
          <a:prstGeom prst="ellipse">
            <a:avLst/>
          </a:prstGeom>
          <a:solidFill>
            <a:srgbClr val="C575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latin typeface="Museo Sans Cond 300" panose="02000000000000000000" pitchFamily="2" charset="0"/>
              </a:rPr>
              <a:t>6</a:t>
            </a:r>
          </a:p>
        </p:txBody>
      </p:sp>
      <p:sp>
        <p:nvSpPr>
          <p:cNvPr id="15" name="Titel 1">
            <a:extLst>
              <a:ext uri="{FF2B5EF4-FFF2-40B4-BE49-F238E27FC236}">
                <a16:creationId xmlns:a16="http://schemas.microsoft.com/office/drawing/2014/main" id="{03F10605-82A9-4160-B28D-6BB2D5D55828}"/>
              </a:ext>
            </a:extLst>
          </p:cNvPr>
          <p:cNvSpPr txBox="1">
            <a:spLocks/>
          </p:cNvSpPr>
          <p:nvPr/>
        </p:nvSpPr>
        <p:spPr>
          <a:xfrm>
            <a:off x="447352" y="1679486"/>
            <a:ext cx="2941769" cy="4782234"/>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pPr>
              <a:spcAft>
                <a:spcPts val="600"/>
              </a:spcAft>
            </a:pPr>
            <a:r>
              <a:rPr lang="de-CH" sz="2000" cap="none" baseline="0" dirty="0">
                <a:highlight>
                  <a:srgbClr val="4E90A6"/>
                </a:highlight>
                <a:latin typeface="Museo Sans Cond 300" pitchFamily="50" charset="0"/>
              </a:rPr>
              <a:t>4</a:t>
            </a:r>
            <a:r>
              <a:rPr lang="de-CH" sz="2000" cap="none" baseline="0" dirty="0">
                <a:latin typeface="Museo Sans Cond 300" pitchFamily="50" charset="0"/>
              </a:rPr>
              <a:t> </a:t>
            </a:r>
            <a:r>
              <a:rPr lang="de-CH" sz="2000" cap="none" baseline="0" dirty="0" err="1">
                <a:latin typeface="Museo Sans Cond 300" pitchFamily="50" charset="0"/>
              </a:rPr>
              <a:t>Piaz</a:t>
            </a:r>
            <a:r>
              <a:rPr lang="de-CH" sz="2000" cap="none" baseline="0" dirty="0">
                <a:latin typeface="Museo Sans Cond 300" pitchFamily="50" charset="0"/>
              </a:rPr>
              <a:t> (6 PP, 24 h)</a:t>
            </a:r>
          </a:p>
          <a:p>
            <a:pPr defTabSz="179388">
              <a:spcAft>
                <a:spcPts val="600"/>
              </a:spcAft>
            </a:pPr>
            <a:r>
              <a:rPr lang="de-CH" sz="2000" cap="none" dirty="0">
                <a:highlight>
                  <a:srgbClr val="4E90A6"/>
                </a:highlight>
                <a:latin typeface="Museo Sans Cond 300" pitchFamily="50" charset="0"/>
              </a:rPr>
              <a:t>5</a:t>
            </a:r>
            <a:r>
              <a:rPr lang="de-CH" sz="2000" cap="none" dirty="0">
                <a:latin typeface="Museo Sans Cond 300" pitchFamily="50" charset="0"/>
              </a:rPr>
              <a:t> Via Nova (15 PP, 	unbegrenzt, Vignette A)</a:t>
            </a:r>
          </a:p>
          <a:p>
            <a:pPr defTabSz="179388">
              <a:spcAft>
                <a:spcPts val="600"/>
              </a:spcAft>
            </a:pPr>
            <a:r>
              <a:rPr lang="de-CH" sz="2000" cap="none" dirty="0">
                <a:highlight>
                  <a:srgbClr val="C5757B"/>
                </a:highlight>
                <a:latin typeface="Museo Sans Cond 300" pitchFamily="50" charset="0"/>
              </a:rPr>
              <a:t>6</a:t>
            </a:r>
            <a:r>
              <a:rPr lang="de-CH" sz="2000" cap="none" dirty="0">
                <a:latin typeface="Museo Sans Cond 300" pitchFamily="50" charset="0"/>
              </a:rPr>
              <a:t> </a:t>
            </a:r>
            <a:r>
              <a:rPr lang="de-CH" sz="2000" cap="none" dirty="0" err="1">
                <a:latin typeface="Museo Sans Cond 300" pitchFamily="50" charset="0"/>
              </a:rPr>
              <a:t>Halla</a:t>
            </a:r>
            <a:r>
              <a:rPr lang="de-CH" sz="2000" cap="none" dirty="0">
                <a:latin typeface="Museo Sans Cond 300" pitchFamily="50" charset="0"/>
              </a:rPr>
              <a:t> </a:t>
            </a:r>
            <a:r>
              <a:rPr lang="de-CH" sz="2000" cap="none" dirty="0" err="1">
                <a:latin typeface="Museo Sans Cond 300" pitchFamily="50" charset="0"/>
              </a:rPr>
              <a:t>polivalenta</a:t>
            </a:r>
            <a:r>
              <a:rPr lang="de-CH" sz="2000" cap="none" dirty="0">
                <a:latin typeface="Museo Sans Cond 300" pitchFamily="50" charset="0"/>
              </a:rPr>
              <a:t> (4 PP,24 h, 	</a:t>
            </a:r>
            <a:r>
              <a:rPr lang="de-CH" sz="2000" cap="none" dirty="0" err="1">
                <a:latin typeface="Museo Sans Cond 300" pitchFamily="50" charset="0"/>
              </a:rPr>
              <a:t>NpV</a:t>
            </a:r>
            <a:r>
              <a:rPr lang="de-CH" sz="2000" cap="none" dirty="0">
                <a:latin typeface="Museo Sans Cond 300" pitchFamily="50" charset="0"/>
              </a:rPr>
              <a:t>, Vignette B)</a:t>
            </a:r>
          </a:p>
        </p:txBody>
      </p:sp>
      <p:graphicFrame>
        <p:nvGraphicFramePr>
          <p:cNvPr id="14" name="Tabelle 9">
            <a:extLst>
              <a:ext uri="{FF2B5EF4-FFF2-40B4-BE49-F238E27FC236}">
                <a16:creationId xmlns:a16="http://schemas.microsoft.com/office/drawing/2014/main" id="{7CD86D13-3F5F-78D3-97C4-A4F0E1703DF4}"/>
              </a:ext>
            </a:extLst>
          </p:cNvPr>
          <p:cNvGraphicFramePr>
            <a:graphicFrameLocks noGrp="1"/>
          </p:cNvGraphicFramePr>
          <p:nvPr>
            <p:extLst>
              <p:ext uri="{D42A27DB-BD31-4B8C-83A1-F6EECF244321}">
                <p14:modId xmlns:p14="http://schemas.microsoft.com/office/powerpoint/2010/main" val="17756007"/>
              </p:ext>
            </p:extLst>
          </p:nvPr>
        </p:nvGraphicFramePr>
        <p:xfrm>
          <a:off x="539552" y="3515551"/>
          <a:ext cx="2599391" cy="741680"/>
        </p:xfrm>
        <a:graphic>
          <a:graphicData uri="http://schemas.openxmlformats.org/drawingml/2006/table">
            <a:tbl>
              <a:tblPr firstRow="1" bandRow="1">
                <a:tableStyleId>{5C22544A-7EE6-4342-B048-85BDC9FD1C3A}</a:tableStyleId>
              </a:tblPr>
              <a:tblGrid>
                <a:gridCol w="1231239">
                  <a:extLst>
                    <a:ext uri="{9D8B030D-6E8A-4147-A177-3AD203B41FA5}">
                      <a16:colId xmlns:a16="http://schemas.microsoft.com/office/drawing/2014/main" val="687279518"/>
                    </a:ext>
                  </a:extLst>
                </a:gridCol>
                <a:gridCol w="1368152">
                  <a:extLst>
                    <a:ext uri="{9D8B030D-6E8A-4147-A177-3AD203B41FA5}">
                      <a16:colId xmlns:a16="http://schemas.microsoft.com/office/drawing/2014/main" val="1828904885"/>
                    </a:ext>
                  </a:extLst>
                </a:gridCol>
              </a:tblGrid>
              <a:tr h="370840">
                <a:tc>
                  <a:txBody>
                    <a:bodyPr/>
                    <a:lstStyle/>
                    <a:p>
                      <a:pPr algn="ctr"/>
                      <a:r>
                        <a:rPr lang="de-DE" b="0" dirty="0">
                          <a:solidFill>
                            <a:sysClr val="windowText" lastClr="000000"/>
                          </a:solidFill>
                          <a:latin typeface="Museo Sans Cond 300" panose="02000000000000000000" pitchFamily="2" charset="0"/>
                        </a:rPr>
                        <a:t>Anzahl Heute</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dirty="0">
                          <a:solidFill>
                            <a:sysClr val="windowText" lastClr="000000"/>
                          </a:solidFill>
                          <a:latin typeface="Museo Sans Cond 300" panose="02000000000000000000" pitchFamily="2" charset="0"/>
                        </a:rPr>
                        <a:t>Anzahl Zukunft</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3682595"/>
                  </a:ext>
                </a:extLst>
              </a:tr>
              <a:tr h="370840">
                <a:tc>
                  <a:txBody>
                    <a:bodyPr/>
                    <a:lstStyle/>
                    <a:p>
                      <a:pPr algn="ctr"/>
                      <a:r>
                        <a:rPr lang="de-DE" b="0" dirty="0">
                          <a:solidFill>
                            <a:sysClr val="windowText" lastClr="000000"/>
                          </a:solidFill>
                          <a:latin typeface="Museo Sans Cond 300" panose="02000000000000000000" pitchFamily="2" charset="0"/>
                        </a:rPr>
                        <a:t>21</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dirty="0">
                          <a:solidFill>
                            <a:sysClr val="windowText" lastClr="000000"/>
                          </a:solidFill>
                          <a:latin typeface="Museo Sans Cond 300" panose="02000000000000000000" pitchFamily="2" charset="0"/>
                        </a:rPr>
                        <a:t>25</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7970997"/>
                  </a:ext>
                </a:extLst>
              </a:tr>
            </a:tbl>
          </a:graphicData>
        </a:graphic>
      </p:graphicFrame>
    </p:spTree>
    <p:extLst>
      <p:ext uri="{BB962C8B-B14F-4D97-AF65-F5344CB8AC3E}">
        <p14:creationId xmlns:p14="http://schemas.microsoft.com/office/powerpoint/2010/main" val="3546163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5. Parkplätze</a:t>
            </a:r>
          </a:p>
        </p:txBody>
      </p:sp>
      <p:sp>
        <p:nvSpPr>
          <p:cNvPr id="3" name="Fußzeilenplatzhalter 2"/>
          <p:cNvSpPr>
            <a:spLocks noGrp="1"/>
          </p:cNvSpPr>
          <p:nvPr>
            <p:ph type="ftr" sz="quarter" idx="11"/>
          </p:nvPr>
        </p:nvSpPr>
        <p:spPr/>
        <p:txBody>
          <a:bodyPr/>
          <a:lstStyle/>
          <a:p>
            <a:r>
              <a:rPr lang="de-CH" dirty="0"/>
              <a:t>Parkierungskonzept Ilanz/</a:t>
            </a:r>
            <a:r>
              <a:rPr lang="de-CH" dirty="0" err="1"/>
              <a:t>Glion</a:t>
            </a:r>
            <a:endParaRPr lang="de-CH" dirty="0"/>
          </a:p>
        </p:txBody>
      </p:sp>
      <p:sp>
        <p:nvSpPr>
          <p:cNvPr id="4" name="Foliennummernplatzhalter 3"/>
          <p:cNvSpPr>
            <a:spLocks noGrp="1"/>
          </p:cNvSpPr>
          <p:nvPr>
            <p:ph type="sldNum" sz="quarter" idx="12"/>
          </p:nvPr>
        </p:nvSpPr>
        <p:spPr/>
        <p:txBody>
          <a:bodyPr/>
          <a:lstStyle/>
          <a:p>
            <a:fld id="{0E68201F-BCEA-4410-AC0B-D7B6BD30ADEA}" type="slidenum">
              <a:rPr lang="de-CH" smtClean="0"/>
              <a:pPr/>
              <a:t>9</a:t>
            </a:fld>
            <a:endParaRPr lang="de-CH" dirty="0"/>
          </a:p>
        </p:txBody>
      </p:sp>
      <p:sp>
        <p:nvSpPr>
          <p:cNvPr id="5" name="Titel 1">
            <a:extLst>
              <a:ext uri="{FF2B5EF4-FFF2-40B4-BE49-F238E27FC236}">
                <a16:creationId xmlns:a16="http://schemas.microsoft.com/office/drawing/2014/main" id="{A6E9C12A-2927-4993-B436-2296D5D7FE18}"/>
              </a:ext>
            </a:extLst>
          </p:cNvPr>
          <p:cNvSpPr txBox="1">
            <a:spLocks/>
          </p:cNvSpPr>
          <p:nvPr/>
        </p:nvSpPr>
        <p:spPr>
          <a:xfrm>
            <a:off x="294953" y="1052736"/>
            <a:ext cx="8362454" cy="5256584"/>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endParaRPr lang="de-CH" sz="2000" cap="none" baseline="0" dirty="0">
              <a:latin typeface="Museo Sans Cond 300" pitchFamily="50" charset="0"/>
            </a:endParaRPr>
          </a:p>
          <a:p>
            <a:pPr marL="457200" indent="-457200">
              <a:buFont typeface="Arial" pitchFamily="34" charset="0"/>
              <a:buChar char="•"/>
            </a:pPr>
            <a:endParaRPr lang="de-CH" sz="2000" cap="none" baseline="0" dirty="0">
              <a:latin typeface="Museo Sans Cond 300" pitchFamily="50" charset="0"/>
            </a:endParaRPr>
          </a:p>
        </p:txBody>
      </p:sp>
      <p:sp>
        <p:nvSpPr>
          <p:cNvPr id="6" name="Titel 1">
            <a:extLst>
              <a:ext uri="{FF2B5EF4-FFF2-40B4-BE49-F238E27FC236}">
                <a16:creationId xmlns:a16="http://schemas.microsoft.com/office/drawing/2014/main" id="{E2BCA935-1123-45F9-856C-39C2A9A6DA85}"/>
              </a:ext>
            </a:extLst>
          </p:cNvPr>
          <p:cNvSpPr txBox="1">
            <a:spLocks/>
          </p:cNvSpPr>
          <p:nvPr/>
        </p:nvSpPr>
        <p:spPr>
          <a:xfrm>
            <a:off x="285428" y="1032546"/>
            <a:ext cx="8457704" cy="518913"/>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r>
              <a:rPr lang="de-DE" sz="2200" cap="none" baseline="0" dirty="0" err="1">
                <a:latin typeface="Museo Sans Cyrl 900" pitchFamily="50" charset="0"/>
              </a:rPr>
              <a:t>Ladir</a:t>
            </a:r>
            <a:endParaRPr lang="de-CH" sz="2200" cap="none" baseline="0" dirty="0">
              <a:latin typeface="Museo Sans Cyrl 900" pitchFamily="50" charset="0"/>
            </a:endParaRPr>
          </a:p>
        </p:txBody>
      </p:sp>
      <p:pic>
        <p:nvPicPr>
          <p:cNvPr id="8" name="Grafik 7">
            <a:extLst>
              <a:ext uri="{FF2B5EF4-FFF2-40B4-BE49-F238E27FC236}">
                <a16:creationId xmlns:a16="http://schemas.microsoft.com/office/drawing/2014/main" id="{0E0B0F33-C041-4B74-AEB4-B84B50449203}"/>
              </a:ext>
            </a:extLst>
          </p:cNvPr>
          <p:cNvPicPr>
            <a:picLocks noChangeAspect="1"/>
          </p:cNvPicPr>
          <p:nvPr/>
        </p:nvPicPr>
        <p:blipFill rotWithShape="1">
          <a:blip r:embed="rId2">
            <a:extLst>
              <a:ext uri="{28A0092B-C50C-407E-A947-70E740481C1C}">
                <a14:useLocalDpi xmlns:a14="http://schemas.microsoft.com/office/drawing/2010/main" val="0"/>
              </a:ext>
            </a:extLst>
          </a:blip>
          <a:srcRect l="10274" r="10274"/>
          <a:stretch/>
        </p:blipFill>
        <p:spPr>
          <a:xfrm>
            <a:off x="3214936" y="1679486"/>
            <a:ext cx="5484564" cy="4413810"/>
          </a:xfrm>
          <a:prstGeom prst="rect">
            <a:avLst/>
          </a:prstGeom>
        </p:spPr>
      </p:pic>
      <p:sp>
        <p:nvSpPr>
          <p:cNvPr id="12" name="Ellipse 11">
            <a:extLst>
              <a:ext uri="{FF2B5EF4-FFF2-40B4-BE49-F238E27FC236}">
                <a16:creationId xmlns:a16="http://schemas.microsoft.com/office/drawing/2014/main" id="{D8D0989D-0C58-4650-9EF0-ADDAAD0ADEFF}"/>
              </a:ext>
            </a:extLst>
          </p:cNvPr>
          <p:cNvSpPr/>
          <p:nvPr/>
        </p:nvSpPr>
        <p:spPr>
          <a:xfrm>
            <a:off x="7540749" y="5057926"/>
            <a:ext cx="241176" cy="241176"/>
          </a:xfrm>
          <a:prstGeom prst="ellipse">
            <a:avLst/>
          </a:prstGeom>
          <a:solidFill>
            <a:srgbClr val="4E9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latin typeface="Museo Sans Cond 300" panose="02000000000000000000" pitchFamily="2" charset="0"/>
              </a:rPr>
              <a:t>7</a:t>
            </a:r>
          </a:p>
        </p:txBody>
      </p:sp>
      <p:sp>
        <p:nvSpPr>
          <p:cNvPr id="13" name="Ellipse 12">
            <a:extLst>
              <a:ext uri="{FF2B5EF4-FFF2-40B4-BE49-F238E27FC236}">
                <a16:creationId xmlns:a16="http://schemas.microsoft.com/office/drawing/2014/main" id="{DCBD6465-472C-40E2-B0CB-1B31B8FDE291}"/>
              </a:ext>
            </a:extLst>
          </p:cNvPr>
          <p:cNvSpPr/>
          <p:nvPr/>
        </p:nvSpPr>
        <p:spPr>
          <a:xfrm>
            <a:off x="5957218" y="1988840"/>
            <a:ext cx="241176" cy="241176"/>
          </a:xfrm>
          <a:prstGeom prst="ellipse">
            <a:avLst/>
          </a:prstGeom>
          <a:solidFill>
            <a:srgbClr val="C5757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CH" sz="1500" dirty="0">
                <a:latin typeface="Museo Sans Cond 300" panose="02000000000000000000" pitchFamily="2" charset="0"/>
              </a:rPr>
              <a:t>8</a:t>
            </a:r>
          </a:p>
        </p:txBody>
      </p:sp>
      <p:sp>
        <p:nvSpPr>
          <p:cNvPr id="15" name="Titel 1">
            <a:extLst>
              <a:ext uri="{FF2B5EF4-FFF2-40B4-BE49-F238E27FC236}">
                <a16:creationId xmlns:a16="http://schemas.microsoft.com/office/drawing/2014/main" id="{03F10605-82A9-4160-B28D-6BB2D5D55828}"/>
              </a:ext>
            </a:extLst>
          </p:cNvPr>
          <p:cNvSpPr txBox="1">
            <a:spLocks/>
          </p:cNvSpPr>
          <p:nvPr/>
        </p:nvSpPr>
        <p:spPr>
          <a:xfrm>
            <a:off x="447353" y="1679486"/>
            <a:ext cx="2767583" cy="4782234"/>
          </a:xfrm>
          <a:prstGeom prst="rect">
            <a:avLst/>
          </a:prstGeom>
        </p:spPr>
        <p:txBody>
          <a:bodyPr vert="horz" lIns="91440" tIns="45720" rIns="91440" bIns="45720" rtlCol="0" anchor="t">
            <a:noAutofit/>
          </a:bodyPr>
          <a:lstStyle>
            <a:lvl1pPr marL="0" indent="0" algn="l" defTabSz="914400" rtl="0" eaLnBrk="1" latinLnBrk="0" hangingPunct="1">
              <a:spcBef>
                <a:spcPct val="0"/>
              </a:spcBef>
              <a:buNone/>
              <a:defRPr sz="3000" kern="1200" cap="all" baseline="0">
                <a:solidFill>
                  <a:schemeClr val="tx1"/>
                </a:solidFill>
                <a:latin typeface="Museo Sans Cyrl 100" pitchFamily="50" charset="0"/>
                <a:ea typeface="+mj-ea"/>
                <a:cs typeface="+mj-cs"/>
              </a:defRPr>
            </a:lvl1pPr>
          </a:lstStyle>
          <a:p>
            <a:pPr defTabSz="179388">
              <a:spcAft>
                <a:spcPts val="600"/>
              </a:spcAft>
            </a:pPr>
            <a:r>
              <a:rPr lang="de-CH" sz="2000" cap="none" dirty="0">
                <a:highlight>
                  <a:srgbClr val="4E90A6"/>
                </a:highlight>
                <a:latin typeface="Museo Sans Cond 300" pitchFamily="50" charset="0"/>
              </a:rPr>
              <a:t>7</a:t>
            </a:r>
            <a:r>
              <a:rPr lang="de-CH" sz="2000" cap="none" dirty="0">
                <a:latin typeface="Museo Sans Cond 300" pitchFamily="50" charset="0"/>
              </a:rPr>
              <a:t> </a:t>
            </a:r>
            <a:r>
              <a:rPr lang="de-CH" sz="2000" cap="none" dirty="0" err="1">
                <a:latin typeface="Museo Sans Cond 300" pitchFamily="50" charset="0"/>
              </a:rPr>
              <a:t>Sur</a:t>
            </a:r>
            <a:r>
              <a:rPr lang="de-CH" sz="2000" cap="none" dirty="0">
                <a:latin typeface="Museo Sans Cond 300" pitchFamily="50" charset="0"/>
              </a:rPr>
              <a:t> Baselgia (24 PP, 	unbegrenzt, Vignette A)</a:t>
            </a:r>
            <a:endParaRPr lang="de-CH" sz="2000" cap="none" baseline="0" dirty="0">
              <a:latin typeface="Museo Sans Cond 300" pitchFamily="50" charset="0"/>
            </a:endParaRPr>
          </a:p>
          <a:p>
            <a:pPr defTabSz="179388">
              <a:spcAft>
                <a:spcPts val="600"/>
              </a:spcAft>
            </a:pPr>
            <a:r>
              <a:rPr lang="de-CH" sz="2000" cap="none" dirty="0">
                <a:highlight>
                  <a:srgbClr val="C5757B"/>
                </a:highlight>
                <a:latin typeface="Museo Sans Cond 300" pitchFamily="50" charset="0"/>
              </a:rPr>
              <a:t>8</a:t>
            </a:r>
            <a:r>
              <a:rPr lang="de-CH" sz="2000" cap="none" dirty="0">
                <a:latin typeface="Museo Sans Cond 300" pitchFamily="50" charset="0"/>
              </a:rPr>
              <a:t> Gonda (7 PP, 24 h, nur 	Vignette T)</a:t>
            </a:r>
          </a:p>
        </p:txBody>
      </p:sp>
      <p:graphicFrame>
        <p:nvGraphicFramePr>
          <p:cNvPr id="11" name="Tabelle 9">
            <a:extLst>
              <a:ext uri="{FF2B5EF4-FFF2-40B4-BE49-F238E27FC236}">
                <a16:creationId xmlns:a16="http://schemas.microsoft.com/office/drawing/2014/main" id="{15598E62-810F-780D-B146-336C7057F30F}"/>
              </a:ext>
            </a:extLst>
          </p:cNvPr>
          <p:cNvGraphicFramePr>
            <a:graphicFrameLocks noGrp="1"/>
          </p:cNvGraphicFramePr>
          <p:nvPr>
            <p:extLst>
              <p:ext uri="{D42A27DB-BD31-4B8C-83A1-F6EECF244321}">
                <p14:modId xmlns:p14="http://schemas.microsoft.com/office/powerpoint/2010/main" val="1494019328"/>
              </p:ext>
            </p:extLst>
          </p:nvPr>
        </p:nvGraphicFramePr>
        <p:xfrm>
          <a:off x="529820" y="3168144"/>
          <a:ext cx="2599391" cy="741680"/>
        </p:xfrm>
        <a:graphic>
          <a:graphicData uri="http://schemas.openxmlformats.org/drawingml/2006/table">
            <a:tbl>
              <a:tblPr firstRow="1" bandRow="1">
                <a:tableStyleId>{5C22544A-7EE6-4342-B048-85BDC9FD1C3A}</a:tableStyleId>
              </a:tblPr>
              <a:tblGrid>
                <a:gridCol w="1231239">
                  <a:extLst>
                    <a:ext uri="{9D8B030D-6E8A-4147-A177-3AD203B41FA5}">
                      <a16:colId xmlns:a16="http://schemas.microsoft.com/office/drawing/2014/main" val="687279518"/>
                    </a:ext>
                  </a:extLst>
                </a:gridCol>
                <a:gridCol w="1368152">
                  <a:extLst>
                    <a:ext uri="{9D8B030D-6E8A-4147-A177-3AD203B41FA5}">
                      <a16:colId xmlns:a16="http://schemas.microsoft.com/office/drawing/2014/main" val="1828904885"/>
                    </a:ext>
                  </a:extLst>
                </a:gridCol>
              </a:tblGrid>
              <a:tr h="370840">
                <a:tc>
                  <a:txBody>
                    <a:bodyPr/>
                    <a:lstStyle/>
                    <a:p>
                      <a:pPr algn="ctr"/>
                      <a:r>
                        <a:rPr lang="de-DE" b="0" dirty="0">
                          <a:solidFill>
                            <a:sysClr val="windowText" lastClr="000000"/>
                          </a:solidFill>
                          <a:latin typeface="Museo Sans Cond 300" panose="02000000000000000000" pitchFamily="2" charset="0"/>
                        </a:rPr>
                        <a:t>Anzahl Heute</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dirty="0">
                          <a:solidFill>
                            <a:sysClr val="windowText" lastClr="000000"/>
                          </a:solidFill>
                          <a:latin typeface="Museo Sans Cond 300" panose="02000000000000000000" pitchFamily="2" charset="0"/>
                        </a:rPr>
                        <a:t>Anzahl Zukunft</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3682595"/>
                  </a:ext>
                </a:extLst>
              </a:tr>
              <a:tr h="370840">
                <a:tc>
                  <a:txBody>
                    <a:bodyPr/>
                    <a:lstStyle/>
                    <a:p>
                      <a:pPr algn="ctr"/>
                      <a:r>
                        <a:rPr lang="de-DE" b="0" dirty="0">
                          <a:solidFill>
                            <a:sysClr val="windowText" lastClr="000000"/>
                          </a:solidFill>
                          <a:latin typeface="Museo Sans Cond 300" panose="02000000000000000000" pitchFamily="2" charset="0"/>
                        </a:rPr>
                        <a:t>24</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b="0" dirty="0">
                          <a:solidFill>
                            <a:sysClr val="windowText" lastClr="000000"/>
                          </a:solidFill>
                          <a:latin typeface="Museo Sans Cond 300" panose="02000000000000000000" pitchFamily="2" charset="0"/>
                        </a:rPr>
                        <a:t>31</a:t>
                      </a:r>
                      <a:endParaRPr lang="de-CH" b="0" dirty="0">
                        <a:solidFill>
                          <a:sysClr val="windowText" lastClr="000000"/>
                        </a:solidFill>
                        <a:latin typeface="Museo Sans Cond 300"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7970997"/>
                  </a:ext>
                </a:extLst>
              </a:tr>
            </a:tbl>
          </a:graphicData>
        </a:graphic>
      </p:graphicFrame>
    </p:spTree>
    <p:extLst>
      <p:ext uri="{BB962C8B-B14F-4D97-AF65-F5344CB8AC3E}">
        <p14:creationId xmlns:p14="http://schemas.microsoft.com/office/powerpoint/2010/main" val="2471940072"/>
      </p:ext>
    </p:extLst>
  </p:cSld>
  <p:clrMapOvr>
    <a:masterClrMapping/>
  </p:clrMapOvr>
</p:sld>
</file>

<file path=ppt/theme/theme1.xml><?xml version="1.0" encoding="utf-8"?>
<a:theme xmlns:a="http://schemas.openxmlformats.org/drawingml/2006/main" name="Design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Design1</Template>
  <TotalTime>0</TotalTime>
  <Words>1151</Words>
  <Application>Microsoft Office PowerPoint</Application>
  <PresentationFormat>Bildschirmpräsentation (4:3)</PresentationFormat>
  <Paragraphs>270</Paragraphs>
  <Slides>23</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23</vt:i4>
      </vt:variant>
    </vt:vector>
  </HeadingPairs>
  <TitlesOfParts>
    <vt:vector size="30" baseType="lpstr">
      <vt:lpstr>Arial</vt:lpstr>
      <vt:lpstr>Calibri</vt:lpstr>
      <vt:lpstr>Museo Sans Cond 300</vt:lpstr>
      <vt:lpstr>Museo Sans Cyrl 100</vt:lpstr>
      <vt:lpstr>Museo Sans Cyrl 900</vt:lpstr>
      <vt:lpstr>Segoe UI</vt:lpstr>
      <vt:lpstr>Design1</vt:lpstr>
      <vt:lpstr>Parkierungskonzept Ilanz/Glion (ohne Stadt Ilanz)</vt:lpstr>
      <vt:lpstr>Inhalt</vt:lpstr>
      <vt:lpstr>1. Ausgangslage</vt:lpstr>
      <vt:lpstr>2. Ziele des Parkierungskonzepts</vt:lpstr>
      <vt:lpstr>3. Grundsätze der Parkplatzbe-     wirtschaftung</vt:lpstr>
      <vt:lpstr>4. Parkplatzbewirtschaftung in     der Gemeinde</vt:lpstr>
      <vt:lpstr>5. Parkplätze</vt:lpstr>
      <vt:lpstr>5. Parkplätze</vt:lpstr>
      <vt:lpstr>5. Parkplätze</vt:lpstr>
      <vt:lpstr>5. Parkplätze</vt:lpstr>
      <vt:lpstr>5. Parkplätze</vt:lpstr>
      <vt:lpstr>5. Parkplätze</vt:lpstr>
      <vt:lpstr>5. Parkplätze</vt:lpstr>
      <vt:lpstr>5. Parkplätze</vt:lpstr>
      <vt:lpstr>5. Parkplätze</vt:lpstr>
      <vt:lpstr>5. Parkplätze</vt:lpstr>
      <vt:lpstr>5. Parkplätze</vt:lpstr>
      <vt:lpstr>5. Parkplätze</vt:lpstr>
      <vt:lpstr>5. Parkplätze</vt:lpstr>
      <vt:lpstr>6. Parkverbotszonen</vt:lpstr>
      <vt:lpstr>6. Parkverbotszonen</vt:lpstr>
      <vt:lpstr>7. Kommunale Gesetzgebung</vt:lpstr>
      <vt:lpstr>8. Fragen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Niccolo Hartmann</dc:creator>
  <cp:lastModifiedBy>Spescha Michael</cp:lastModifiedBy>
  <cp:revision>31</cp:revision>
  <dcterms:created xsi:type="dcterms:W3CDTF">2013-05-17T07:42:27Z</dcterms:created>
  <dcterms:modified xsi:type="dcterms:W3CDTF">2022-05-17T11:18:58Z</dcterms:modified>
</cp:coreProperties>
</file>